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 id="2147483829" r:id="rId2"/>
  </p:sldMasterIdLst>
  <p:notesMasterIdLst>
    <p:notesMasterId r:id="rId55"/>
  </p:notesMasterIdLst>
  <p:handoutMasterIdLst>
    <p:handoutMasterId r:id="rId56"/>
  </p:handoutMasterIdLst>
  <p:sldIdLst>
    <p:sldId id="256" r:id="rId3"/>
    <p:sldId id="282" r:id="rId4"/>
    <p:sldId id="719" r:id="rId5"/>
    <p:sldId id="724" r:id="rId6"/>
    <p:sldId id="396" r:id="rId7"/>
    <p:sldId id="424" r:id="rId8"/>
    <p:sldId id="772" r:id="rId9"/>
    <p:sldId id="721" r:id="rId10"/>
    <p:sldId id="644" r:id="rId11"/>
    <p:sldId id="753" r:id="rId12"/>
    <p:sldId id="645" r:id="rId13"/>
    <p:sldId id="759" r:id="rId14"/>
    <p:sldId id="734" r:id="rId15"/>
    <p:sldId id="726" r:id="rId16"/>
    <p:sldId id="725" r:id="rId17"/>
    <p:sldId id="752" r:id="rId18"/>
    <p:sldId id="736" r:id="rId19"/>
    <p:sldId id="728" r:id="rId20"/>
    <p:sldId id="771" r:id="rId21"/>
    <p:sldId id="735" r:id="rId22"/>
    <p:sldId id="722" r:id="rId23"/>
    <p:sldId id="760" r:id="rId24"/>
    <p:sldId id="676" r:id="rId25"/>
    <p:sldId id="730" r:id="rId26"/>
    <p:sldId id="748" r:id="rId27"/>
    <p:sldId id="781" r:id="rId28"/>
    <p:sldId id="727" r:id="rId29"/>
    <p:sldId id="775" r:id="rId30"/>
    <p:sldId id="769" r:id="rId31"/>
    <p:sldId id="762" r:id="rId32"/>
    <p:sldId id="768" r:id="rId33"/>
    <p:sldId id="763" r:id="rId34"/>
    <p:sldId id="776" r:id="rId35"/>
    <p:sldId id="783" r:id="rId36"/>
    <p:sldId id="778" r:id="rId37"/>
    <p:sldId id="779" r:id="rId38"/>
    <p:sldId id="767" r:id="rId39"/>
    <p:sldId id="745" r:id="rId40"/>
    <p:sldId id="751" r:id="rId41"/>
    <p:sldId id="782" r:id="rId42"/>
    <p:sldId id="642" r:id="rId43"/>
    <p:sldId id="731" r:id="rId44"/>
    <p:sldId id="732" r:id="rId45"/>
    <p:sldId id="707" r:id="rId46"/>
    <p:sldId id="708" r:id="rId47"/>
    <p:sldId id="575" r:id="rId48"/>
    <p:sldId id="709" r:id="rId49"/>
    <p:sldId id="542" r:id="rId50"/>
    <p:sldId id="318" r:id="rId51"/>
    <p:sldId id="666" r:id="rId52"/>
    <p:sldId id="543" r:id="rId53"/>
    <p:sldId id="705" r:id="rId5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E00E"/>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23" autoAdjust="0"/>
    <p:restoredTop sz="65602" autoAdjust="0"/>
  </p:normalViewPr>
  <p:slideViewPr>
    <p:cSldViewPr snapToGrid="0">
      <p:cViewPr varScale="1">
        <p:scale>
          <a:sx n="76" d="100"/>
          <a:sy n="76" d="100"/>
        </p:scale>
        <p:origin x="1200" y="90"/>
      </p:cViewPr>
      <p:guideLst/>
    </p:cSldViewPr>
  </p:slideViewPr>
  <p:outlineViewPr>
    <p:cViewPr>
      <p:scale>
        <a:sx n="33" d="100"/>
        <a:sy n="33" d="100"/>
      </p:scale>
      <p:origin x="0" y="-1251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4" d="100"/>
          <a:sy n="74"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89EB0-230B-43B1-8DEA-E06AEF27835D}" type="doc">
      <dgm:prSet loTypeId="urn:microsoft.com/office/officeart/2005/8/layout/pyramid1" loCatId="pyramid" qsTypeId="urn:microsoft.com/office/officeart/2005/8/quickstyle/simple1" qsCatId="simple" csTypeId="urn:microsoft.com/office/officeart/2005/8/colors/accent1_2" csCatId="accent1" phldr="1"/>
      <dgm:spPr/>
    </dgm:pt>
    <dgm:pt modelId="{60B621E7-56B1-4337-AC99-239DF906CFD6}">
      <dgm:prSet phldrT="[Text]" custT="1"/>
      <dgm:spPr>
        <a:solidFill>
          <a:schemeClr val="accent2">
            <a:lumMod val="60000"/>
            <a:lumOff val="40000"/>
          </a:schemeClr>
        </a:solidFill>
      </dgm:spPr>
      <dgm:t>
        <a:bodyPr/>
        <a:lstStyle/>
        <a:p>
          <a:r>
            <a:rPr lang="et-EE" sz="2400" b="1" dirty="0" smtClean="0"/>
            <a:t>Visioon, </a:t>
          </a:r>
        </a:p>
        <a:p>
          <a:r>
            <a:rPr lang="et-EE" sz="2400" b="1" dirty="0" smtClean="0"/>
            <a:t>Olemus, </a:t>
          </a:r>
        </a:p>
        <a:p>
          <a:r>
            <a:rPr lang="et-EE" sz="2400" b="1" dirty="0" smtClean="0"/>
            <a:t>Väärtused</a:t>
          </a:r>
          <a:endParaRPr lang="et-EE" sz="2400" b="1" dirty="0"/>
        </a:p>
      </dgm:t>
    </dgm:pt>
    <dgm:pt modelId="{C4DB0218-180E-48A2-8932-867777B86010}" type="parTrans" cxnId="{E57825C4-0AEC-478C-B275-EC3ACB29951F}">
      <dgm:prSet/>
      <dgm:spPr/>
      <dgm:t>
        <a:bodyPr/>
        <a:lstStyle/>
        <a:p>
          <a:endParaRPr lang="et-EE"/>
        </a:p>
      </dgm:t>
    </dgm:pt>
    <dgm:pt modelId="{0B06CA07-2AB4-415B-BAF4-C2D0C5F37632}" type="sibTrans" cxnId="{E57825C4-0AEC-478C-B275-EC3ACB29951F}">
      <dgm:prSet/>
      <dgm:spPr/>
      <dgm:t>
        <a:bodyPr/>
        <a:lstStyle/>
        <a:p>
          <a:endParaRPr lang="et-EE"/>
        </a:p>
      </dgm:t>
    </dgm:pt>
    <dgm:pt modelId="{C472CF2F-BDD0-4ECB-9301-4DDB31AB0087}">
      <dgm:prSet phldrT="[Text]" custT="1"/>
      <dgm:spPr/>
      <dgm:t>
        <a:bodyPr/>
        <a:lstStyle/>
        <a:p>
          <a:r>
            <a:rPr lang="et-EE" sz="2400" b="1" dirty="0" smtClean="0"/>
            <a:t>Eesmärgid</a:t>
          </a:r>
        </a:p>
        <a:p>
          <a:r>
            <a:rPr lang="et-EE" sz="2400" b="1" dirty="0" smtClean="0"/>
            <a:t>Strateegiad</a:t>
          </a:r>
        </a:p>
        <a:p>
          <a:r>
            <a:rPr lang="et-EE" sz="2400" b="1" dirty="0" smtClean="0"/>
            <a:t>Meetodid</a:t>
          </a:r>
        </a:p>
        <a:p>
          <a:r>
            <a:rPr lang="et-EE" sz="2400" b="1" dirty="0" smtClean="0"/>
            <a:t>Tegevused</a:t>
          </a:r>
          <a:endParaRPr lang="et-EE" sz="2400" b="1" dirty="0"/>
        </a:p>
      </dgm:t>
    </dgm:pt>
    <dgm:pt modelId="{F9BE0595-C39C-40EA-9D57-D68355B75E5C}" type="parTrans" cxnId="{9C6BE328-1781-49AF-8876-360EA3E6AC5F}">
      <dgm:prSet/>
      <dgm:spPr/>
      <dgm:t>
        <a:bodyPr/>
        <a:lstStyle/>
        <a:p>
          <a:endParaRPr lang="et-EE"/>
        </a:p>
      </dgm:t>
    </dgm:pt>
    <dgm:pt modelId="{40E66C1C-4957-4458-B425-A51EB08F3E86}" type="sibTrans" cxnId="{9C6BE328-1781-49AF-8876-360EA3E6AC5F}">
      <dgm:prSet/>
      <dgm:spPr/>
      <dgm:t>
        <a:bodyPr/>
        <a:lstStyle/>
        <a:p>
          <a:endParaRPr lang="et-EE"/>
        </a:p>
      </dgm:t>
    </dgm:pt>
    <dgm:pt modelId="{98DDE69F-F234-4ABA-A068-3A9094184C0E}">
      <dgm:prSet phldrT="[Text]" custT="1"/>
      <dgm:spPr>
        <a:solidFill>
          <a:schemeClr val="accent2">
            <a:lumMod val="75000"/>
          </a:schemeClr>
        </a:solidFill>
      </dgm:spPr>
      <dgm:t>
        <a:bodyPr/>
        <a:lstStyle/>
        <a:p>
          <a:r>
            <a:rPr lang="et-EE" sz="2400" b="1" dirty="0" smtClean="0"/>
            <a:t>Töökorraldus</a:t>
          </a:r>
        </a:p>
        <a:p>
          <a:r>
            <a:rPr lang="et-EE" sz="2400" b="1" dirty="0" smtClean="0"/>
            <a:t>Vahendid</a:t>
          </a:r>
          <a:endParaRPr lang="et-EE" sz="2400" b="1" dirty="0"/>
        </a:p>
      </dgm:t>
    </dgm:pt>
    <dgm:pt modelId="{698DED07-33AF-4D73-9B6A-D13D28A6DC88}" type="parTrans" cxnId="{6408B2D1-27A2-4926-94FF-3EF4D0B20EC2}">
      <dgm:prSet/>
      <dgm:spPr/>
      <dgm:t>
        <a:bodyPr/>
        <a:lstStyle/>
        <a:p>
          <a:endParaRPr lang="et-EE"/>
        </a:p>
      </dgm:t>
    </dgm:pt>
    <dgm:pt modelId="{EACB21B6-8BFD-49DB-812A-B00FE2B036F5}" type="sibTrans" cxnId="{6408B2D1-27A2-4926-94FF-3EF4D0B20EC2}">
      <dgm:prSet/>
      <dgm:spPr/>
      <dgm:t>
        <a:bodyPr/>
        <a:lstStyle/>
        <a:p>
          <a:endParaRPr lang="et-EE"/>
        </a:p>
      </dgm:t>
    </dgm:pt>
    <dgm:pt modelId="{AA50E2EA-EF49-4FAF-B5D3-9F4B862416B7}" type="pres">
      <dgm:prSet presAssocID="{A6D89EB0-230B-43B1-8DEA-E06AEF27835D}" presName="Name0" presStyleCnt="0">
        <dgm:presLayoutVars>
          <dgm:dir/>
          <dgm:animLvl val="lvl"/>
          <dgm:resizeHandles val="exact"/>
        </dgm:presLayoutVars>
      </dgm:prSet>
      <dgm:spPr/>
    </dgm:pt>
    <dgm:pt modelId="{A0695760-1BFA-4EF6-9626-4AC37F5FBF49}" type="pres">
      <dgm:prSet presAssocID="{60B621E7-56B1-4337-AC99-239DF906CFD6}" presName="Name8" presStyleCnt="0"/>
      <dgm:spPr/>
    </dgm:pt>
    <dgm:pt modelId="{AA12C69C-6700-4899-92D6-E5F9B8EB5C02}" type="pres">
      <dgm:prSet presAssocID="{60B621E7-56B1-4337-AC99-239DF906CFD6}" presName="level" presStyleLbl="node1" presStyleIdx="0" presStyleCnt="3" custScaleX="100067" custScaleY="68937">
        <dgm:presLayoutVars>
          <dgm:chMax val="1"/>
          <dgm:bulletEnabled val="1"/>
        </dgm:presLayoutVars>
      </dgm:prSet>
      <dgm:spPr/>
      <dgm:t>
        <a:bodyPr/>
        <a:lstStyle/>
        <a:p>
          <a:endParaRPr lang="et-EE"/>
        </a:p>
      </dgm:t>
    </dgm:pt>
    <dgm:pt modelId="{01114A18-7244-40F7-BB32-A5AF66B39AE2}" type="pres">
      <dgm:prSet presAssocID="{60B621E7-56B1-4337-AC99-239DF906CFD6}" presName="levelTx" presStyleLbl="revTx" presStyleIdx="0" presStyleCnt="0">
        <dgm:presLayoutVars>
          <dgm:chMax val="1"/>
          <dgm:bulletEnabled val="1"/>
        </dgm:presLayoutVars>
      </dgm:prSet>
      <dgm:spPr/>
      <dgm:t>
        <a:bodyPr/>
        <a:lstStyle/>
        <a:p>
          <a:endParaRPr lang="et-EE"/>
        </a:p>
      </dgm:t>
    </dgm:pt>
    <dgm:pt modelId="{879A2130-119C-49FF-9A8A-103A5AA359DE}" type="pres">
      <dgm:prSet presAssocID="{C472CF2F-BDD0-4ECB-9301-4DDB31AB0087}" presName="Name8" presStyleCnt="0"/>
      <dgm:spPr/>
    </dgm:pt>
    <dgm:pt modelId="{F95633D0-46FD-4128-ACA4-1141750A6073}" type="pres">
      <dgm:prSet presAssocID="{C472CF2F-BDD0-4ECB-9301-4DDB31AB0087}" presName="level" presStyleLbl="node1" presStyleIdx="1" presStyleCnt="3">
        <dgm:presLayoutVars>
          <dgm:chMax val="1"/>
          <dgm:bulletEnabled val="1"/>
        </dgm:presLayoutVars>
      </dgm:prSet>
      <dgm:spPr/>
      <dgm:t>
        <a:bodyPr/>
        <a:lstStyle/>
        <a:p>
          <a:endParaRPr lang="et-EE"/>
        </a:p>
      </dgm:t>
    </dgm:pt>
    <dgm:pt modelId="{56AE490C-EAAB-4ED4-8BC1-8188FF28FA7B}" type="pres">
      <dgm:prSet presAssocID="{C472CF2F-BDD0-4ECB-9301-4DDB31AB0087}" presName="levelTx" presStyleLbl="revTx" presStyleIdx="0" presStyleCnt="0">
        <dgm:presLayoutVars>
          <dgm:chMax val="1"/>
          <dgm:bulletEnabled val="1"/>
        </dgm:presLayoutVars>
      </dgm:prSet>
      <dgm:spPr/>
      <dgm:t>
        <a:bodyPr/>
        <a:lstStyle/>
        <a:p>
          <a:endParaRPr lang="et-EE"/>
        </a:p>
      </dgm:t>
    </dgm:pt>
    <dgm:pt modelId="{CC7BCAC7-E41B-4650-B62F-A6DF25B6511B}" type="pres">
      <dgm:prSet presAssocID="{98DDE69F-F234-4ABA-A068-3A9094184C0E}" presName="Name8" presStyleCnt="0"/>
      <dgm:spPr/>
    </dgm:pt>
    <dgm:pt modelId="{FE609DE7-65CF-4BA3-B35D-8CCF1C9CD213}" type="pres">
      <dgm:prSet presAssocID="{98DDE69F-F234-4ABA-A068-3A9094184C0E}" presName="level" presStyleLbl="node1" presStyleIdx="2" presStyleCnt="3" custLinFactNeighborX="42">
        <dgm:presLayoutVars>
          <dgm:chMax val="1"/>
          <dgm:bulletEnabled val="1"/>
        </dgm:presLayoutVars>
      </dgm:prSet>
      <dgm:spPr/>
      <dgm:t>
        <a:bodyPr/>
        <a:lstStyle/>
        <a:p>
          <a:endParaRPr lang="et-EE"/>
        </a:p>
      </dgm:t>
    </dgm:pt>
    <dgm:pt modelId="{23ACE1CF-8079-4B79-84F5-53CFB5D1957D}" type="pres">
      <dgm:prSet presAssocID="{98DDE69F-F234-4ABA-A068-3A9094184C0E}" presName="levelTx" presStyleLbl="revTx" presStyleIdx="0" presStyleCnt="0">
        <dgm:presLayoutVars>
          <dgm:chMax val="1"/>
          <dgm:bulletEnabled val="1"/>
        </dgm:presLayoutVars>
      </dgm:prSet>
      <dgm:spPr/>
      <dgm:t>
        <a:bodyPr/>
        <a:lstStyle/>
        <a:p>
          <a:endParaRPr lang="et-EE"/>
        </a:p>
      </dgm:t>
    </dgm:pt>
  </dgm:ptLst>
  <dgm:cxnLst>
    <dgm:cxn modelId="{0C229D41-CB73-41A8-A505-2FFD248354ED}" type="presOf" srcId="{A6D89EB0-230B-43B1-8DEA-E06AEF27835D}" destId="{AA50E2EA-EF49-4FAF-B5D3-9F4B862416B7}" srcOrd="0" destOrd="0" presId="urn:microsoft.com/office/officeart/2005/8/layout/pyramid1"/>
    <dgm:cxn modelId="{9C6BE328-1781-49AF-8876-360EA3E6AC5F}" srcId="{A6D89EB0-230B-43B1-8DEA-E06AEF27835D}" destId="{C472CF2F-BDD0-4ECB-9301-4DDB31AB0087}" srcOrd="1" destOrd="0" parTransId="{F9BE0595-C39C-40EA-9D57-D68355B75E5C}" sibTransId="{40E66C1C-4957-4458-B425-A51EB08F3E86}"/>
    <dgm:cxn modelId="{E57825C4-0AEC-478C-B275-EC3ACB29951F}" srcId="{A6D89EB0-230B-43B1-8DEA-E06AEF27835D}" destId="{60B621E7-56B1-4337-AC99-239DF906CFD6}" srcOrd="0" destOrd="0" parTransId="{C4DB0218-180E-48A2-8932-867777B86010}" sibTransId="{0B06CA07-2AB4-415B-BAF4-C2D0C5F37632}"/>
    <dgm:cxn modelId="{C93A45A6-F9DD-425B-AE25-6F852CC07D76}" type="presOf" srcId="{C472CF2F-BDD0-4ECB-9301-4DDB31AB0087}" destId="{56AE490C-EAAB-4ED4-8BC1-8188FF28FA7B}" srcOrd="1" destOrd="0" presId="urn:microsoft.com/office/officeart/2005/8/layout/pyramid1"/>
    <dgm:cxn modelId="{1A7CAD01-0ECA-4403-9578-5DBCB3030F38}" type="presOf" srcId="{98DDE69F-F234-4ABA-A068-3A9094184C0E}" destId="{23ACE1CF-8079-4B79-84F5-53CFB5D1957D}" srcOrd="1" destOrd="0" presId="urn:microsoft.com/office/officeart/2005/8/layout/pyramid1"/>
    <dgm:cxn modelId="{6408B2D1-27A2-4926-94FF-3EF4D0B20EC2}" srcId="{A6D89EB0-230B-43B1-8DEA-E06AEF27835D}" destId="{98DDE69F-F234-4ABA-A068-3A9094184C0E}" srcOrd="2" destOrd="0" parTransId="{698DED07-33AF-4D73-9B6A-D13D28A6DC88}" sibTransId="{EACB21B6-8BFD-49DB-812A-B00FE2B036F5}"/>
    <dgm:cxn modelId="{BD30849C-5D32-46F7-93DF-D4C779772CCE}" type="presOf" srcId="{98DDE69F-F234-4ABA-A068-3A9094184C0E}" destId="{FE609DE7-65CF-4BA3-B35D-8CCF1C9CD213}" srcOrd="0" destOrd="0" presId="urn:microsoft.com/office/officeart/2005/8/layout/pyramid1"/>
    <dgm:cxn modelId="{800E530A-2CB5-4F72-ABC6-945B766EED9E}" type="presOf" srcId="{C472CF2F-BDD0-4ECB-9301-4DDB31AB0087}" destId="{F95633D0-46FD-4128-ACA4-1141750A6073}" srcOrd="0" destOrd="0" presId="urn:microsoft.com/office/officeart/2005/8/layout/pyramid1"/>
    <dgm:cxn modelId="{40BFE675-42C5-40F8-8631-2C51770F050A}" type="presOf" srcId="{60B621E7-56B1-4337-AC99-239DF906CFD6}" destId="{AA12C69C-6700-4899-92D6-E5F9B8EB5C02}" srcOrd="0" destOrd="0" presId="urn:microsoft.com/office/officeart/2005/8/layout/pyramid1"/>
    <dgm:cxn modelId="{98F94AED-B9B9-4DCA-AF1B-0CBF0003E94C}" type="presOf" srcId="{60B621E7-56B1-4337-AC99-239DF906CFD6}" destId="{01114A18-7244-40F7-BB32-A5AF66B39AE2}" srcOrd="1" destOrd="0" presId="urn:microsoft.com/office/officeart/2005/8/layout/pyramid1"/>
    <dgm:cxn modelId="{EC15CF1B-0972-413E-9AF4-452EE5A9D623}" type="presParOf" srcId="{AA50E2EA-EF49-4FAF-B5D3-9F4B862416B7}" destId="{A0695760-1BFA-4EF6-9626-4AC37F5FBF49}" srcOrd="0" destOrd="0" presId="urn:microsoft.com/office/officeart/2005/8/layout/pyramid1"/>
    <dgm:cxn modelId="{D3E616D1-56F5-429B-B19D-703E8F4DE524}" type="presParOf" srcId="{A0695760-1BFA-4EF6-9626-4AC37F5FBF49}" destId="{AA12C69C-6700-4899-92D6-E5F9B8EB5C02}" srcOrd="0" destOrd="0" presId="urn:microsoft.com/office/officeart/2005/8/layout/pyramid1"/>
    <dgm:cxn modelId="{E0436972-5C21-4C8A-8952-C468D54B3A3E}" type="presParOf" srcId="{A0695760-1BFA-4EF6-9626-4AC37F5FBF49}" destId="{01114A18-7244-40F7-BB32-A5AF66B39AE2}" srcOrd="1" destOrd="0" presId="urn:microsoft.com/office/officeart/2005/8/layout/pyramid1"/>
    <dgm:cxn modelId="{0E04CC02-C94D-4B84-964C-6AAC4C742234}" type="presParOf" srcId="{AA50E2EA-EF49-4FAF-B5D3-9F4B862416B7}" destId="{879A2130-119C-49FF-9A8A-103A5AA359DE}" srcOrd="1" destOrd="0" presId="urn:microsoft.com/office/officeart/2005/8/layout/pyramid1"/>
    <dgm:cxn modelId="{F2C2814C-FC4C-4A06-ABCA-3171B3160BBD}" type="presParOf" srcId="{879A2130-119C-49FF-9A8A-103A5AA359DE}" destId="{F95633D0-46FD-4128-ACA4-1141750A6073}" srcOrd="0" destOrd="0" presId="urn:microsoft.com/office/officeart/2005/8/layout/pyramid1"/>
    <dgm:cxn modelId="{469AC838-F6D1-42D2-8419-B8A8B4B55EBE}" type="presParOf" srcId="{879A2130-119C-49FF-9A8A-103A5AA359DE}" destId="{56AE490C-EAAB-4ED4-8BC1-8188FF28FA7B}" srcOrd="1" destOrd="0" presId="urn:microsoft.com/office/officeart/2005/8/layout/pyramid1"/>
    <dgm:cxn modelId="{F159888A-951B-425F-95C6-5E9D04D363AF}" type="presParOf" srcId="{AA50E2EA-EF49-4FAF-B5D3-9F4B862416B7}" destId="{CC7BCAC7-E41B-4650-B62F-A6DF25B6511B}" srcOrd="2" destOrd="0" presId="urn:microsoft.com/office/officeart/2005/8/layout/pyramid1"/>
    <dgm:cxn modelId="{0F925D2B-4FD7-4D50-9B55-EC6F623BB5C5}" type="presParOf" srcId="{CC7BCAC7-E41B-4650-B62F-A6DF25B6511B}" destId="{FE609DE7-65CF-4BA3-B35D-8CCF1C9CD213}" srcOrd="0" destOrd="0" presId="urn:microsoft.com/office/officeart/2005/8/layout/pyramid1"/>
    <dgm:cxn modelId="{F4662E59-4EB7-4757-AB91-AE49B6607ECE}" type="presParOf" srcId="{CC7BCAC7-E41B-4650-B62F-A6DF25B6511B}" destId="{23ACE1CF-8079-4B79-84F5-53CFB5D1957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0D858-EC25-43C4-B6DB-7D89951A91B0}" type="doc">
      <dgm:prSet loTypeId="urn:microsoft.com/office/officeart/2005/8/layout/venn1" loCatId="relationship" qsTypeId="urn:microsoft.com/office/officeart/2005/8/quickstyle/simple1" qsCatId="simple" csTypeId="urn:microsoft.com/office/officeart/2005/8/colors/accent1_2" csCatId="accent1" phldr="1"/>
      <dgm:spPr/>
    </dgm:pt>
    <dgm:pt modelId="{1CA97247-D095-44B8-9111-DFFEF51D1D81}">
      <dgm:prSet phldrT="[Text]"/>
      <dgm:spPr/>
      <dgm:t>
        <a:bodyPr/>
        <a:lstStyle/>
        <a:p>
          <a:r>
            <a:rPr lang="et-EE" dirty="0" smtClean="0"/>
            <a:t>Kliendi vajadus (valu)</a:t>
          </a:r>
          <a:endParaRPr lang="et-EE" dirty="0"/>
        </a:p>
      </dgm:t>
    </dgm:pt>
    <dgm:pt modelId="{D9D09D47-4C40-42BA-B2A2-97AE480EFA1E}" type="parTrans" cxnId="{3DF2FBB8-3089-4000-BB73-51640830CD60}">
      <dgm:prSet/>
      <dgm:spPr/>
      <dgm:t>
        <a:bodyPr/>
        <a:lstStyle/>
        <a:p>
          <a:endParaRPr lang="et-EE"/>
        </a:p>
      </dgm:t>
    </dgm:pt>
    <dgm:pt modelId="{2E03381C-4ACD-4061-8E51-82477498F97C}" type="sibTrans" cxnId="{3DF2FBB8-3089-4000-BB73-51640830CD60}">
      <dgm:prSet/>
      <dgm:spPr/>
      <dgm:t>
        <a:bodyPr/>
        <a:lstStyle/>
        <a:p>
          <a:endParaRPr lang="et-EE"/>
        </a:p>
      </dgm:t>
    </dgm:pt>
    <dgm:pt modelId="{1BA63E35-33A3-4A80-9A13-7CA3CC4AE3B9}">
      <dgm:prSet phldrT="[Text]"/>
      <dgm:spPr/>
      <dgm:t>
        <a:bodyPr/>
        <a:lstStyle/>
        <a:p>
          <a:r>
            <a:rPr lang="et-EE" dirty="0" smtClean="0"/>
            <a:t>Toode/teenus</a:t>
          </a:r>
          <a:br>
            <a:rPr lang="et-EE" dirty="0" smtClean="0"/>
          </a:br>
          <a:r>
            <a:rPr lang="et-EE" dirty="0" smtClean="0"/>
            <a:t>(r</a:t>
          </a:r>
          <a:r>
            <a:rPr lang="et-EE" i="0" dirty="0" smtClean="0"/>
            <a:t>avim/vitamiin)</a:t>
          </a:r>
          <a:endParaRPr lang="et-EE" i="0" dirty="0"/>
        </a:p>
      </dgm:t>
    </dgm:pt>
    <dgm:pt modelId="{8C729555-4215-41EF-A52F-F70DAA90E637}" type="parTrans" cxnId="{1D9A9E16-3210-44D4-8679-87E2EB1A2013}">
      <dgm:prSet/>
      <dgm:spPr/>
      <dgm:t>
        <a:bodyPr/>
        <a:lstStyle/>
        <a:p>
          <a:endParaRPr lang="et-EE"/>
        </a:p>
      </dgm:t>
    </dgm:pt>
    <dgm:pt modelId="{822B5DBA-D969-41E3-B5FA-37F3ED59E258}" type="sibTrans" cxnId="{1D9A9E16-3210-44D4-8679-87E2EB1A2013}">
      <dgm:prSet/>
      <dgm:spPr/>
      <dgm:t>
        <a:bodyPr/>
        <a:lstStyle/>
        <a:p>
          <a:endParaRPr lang="et-EE"/>
        </a:p>
      </dgm:t>
    </dgm:pt>
    <dgm:pt modelId="{63438C65-0C4D-4B72-9F97-ACB4071C4725}">
      <dgm:prSet phldrT="[Text]"/>
      <dgm:spPr/>
      <dgm:t>
        <a:bodyPr/>
        <a:lstStyle/>
        <a:p>
          <a:r>
            <a:rPr lang="et-EE" dirty="0" smtClean="0"/>
            <a:t>Kliendi soov</a:t>
          </a:r>
          <a:endParaRPr lang="et-EE" dirty="0"/>
        </a:p>
      </dgm:t>
    </dgm:pt>
    <dgm:pt modelId="{F825BE69-4CC6-4642-AD4B-2537322E1A4F}" type="parTrans" cxnId="{103F5D2D-7D55-4F33-9419-E6BAC0B5544E}">
      <dgm:prSet/>
      <dgm:spPr/>
      <dgm:t>
        <a:bodyPr/>
        <a:lstStyle/>
        <a:p>
          <a:endParaRPr lang="et-EE"/>
        </a:p>
      </dgm:t>
    </dgm:pt>
    <dgm:pt modelId="{998F0F80-0375-4907-B8EF-B9AA65AB34FF}" type="sibTrans" cxnId="{103F5D2D-7D55-4F33-9419-E6BAC0B5544E}">
      <dgm:prSet/>
      <dgm:spPr/>
      <dgm:t>
        <a:bodyPr/>
        <a:lstStyle/>
        <a:p>
          <a:endParaRPr lang="et-EE"/>
        </a:p>
      </dgm:t>
    </dgm:pt>
    <dgm:pt modelId="{58234A2C-27BD-4C61-828A-BCCA6776D775}" type="pres">
      <dgm:prSet presAssocID="{2B40D858-EC25-43C4-B6DB-7D89951A91B0}" presName="compositeShape" presStyleCnt="0">
        <dgm:presLayoutVars>
          <dgm:chMax val="7"/>
          <dgm:dir/>
          <dgm:resizeHandles val="exact"/>
        </dgm:presLayoutVars>
      </dgm:prSet>
      <dgm:spPr/>
    </dgm:pt>
    <dgm:pt modelId="{71E08C36-EEFC-43AA-9486-E1594E00EF1A}" type="pres">
      <dgm:prSet presAssocID="{1CA97247-D095-44B8-9111-DFFEF51D1D81}" presName="circ1" presStyleLbl="vennNode1" presStyleIdx="0" presStyleCnt="3" custLinFactNeighborX="82" custLinFactNeighborY="3612"/>
      <dgm:spPr/>
      <dgm:t>
        <a:bodyPr/>
        <a:lstStyle/>
        <a:p>
          <a:endParaRPr lang="et-EE"/>
        </a:p>
      </dgm:t>
    </dgm:pt>
    <dgm:pt modelId="{4A477D58-02BF-4D45-9CF5-B2A67CEE4C48}" type="pres">
      <dgm:prSet presAssocID="{1CA97247-D095-44B8-9111-DFFEF51D1D81}" presName="circ1Tx" presStyleLbl="revTx" presStyleIdx="0" presStyleCnt="0">
        <dgm:presLayoutVars>
          <dgm:chMax val="0"/>
          <dgm:chPref val="0"/>
          <dgm:bulletEnabled val="1"/>
        </dgm:presLayoutVars>
      </dgm:prSet>
      <dgm:spPr/>
      <dgm:t>
        <a:bodyPr/>
        <a:lstStyle/>
        <a:p>
          <a:endParaRPr lang="et-EE"/>
        </a:p>
      </dgm:t>
    </dgm:pt>
    <dgm:pt modelId="{031217F6-9A72-4AD8-8E1F-C5A54B4AA19F}" type="pres">
      <dgm:prSet presAssocID="{1BA63E35-33A3-4A80-9A13-7CA3CC4AE3B9}" presName="circ2" presStyleLbl="vennNode1" presStyleIdx="1" presStyleCnt="3"/>
      <dgm:spPr/>
      <dgm:t>
        <a:bodyPr/>
        <a:lstStyle/>
        <a:p>
          <a:endParaRPr lang="et-EE"/>
        </a:p>
      </dgm:t>
    </dgm:pt>
    <dgm:pt modelId="{185374FB-8D6D-4970-BA96-F6B65C060FDF}" type="pres">
      <dgm:prSet presAssocID="{1BA63E35-33A3-4A80-9A13-7CA3CC4AE3B9}" presName="circ2Tx" presStyleLbl="revTx" presStyleIdx="0" presStyleCnt="0">
        <dgm:presLayoutVars>
          <dgm:chMax val="0"/>
          <dgm:chPref val="0"/>
          <dgm:bulletEnabled val="1"/>
        </dgm:presLayoutVars>
      </dgm:prSet>
      <dgm:spPr/>
      <dgm:t>
        <a:bodyPr/>
        <a:lstStyle/>
        <a:p>
          <a:endParaRPr lang="et-EE"/>
        </a:p>
      </dgm:t>
    </dgm:pt>
    <dgm:pt modelId="{1F81801F-B214-4F46-9955-EC74D2D8AC9B}" type="pres">
      <dgm:prSet presAssocID="{63438C65-0C4D-4B72-9F97-ACB4071C4725}" presName="circ3" presStyleLbl="vennNode1" presStyleIdx="2" presStyleCnt="3"/>
      <dgm:spPr/>
      <dgm:t>
        <a:bodyPr/>
        <a:lstStyle/>
        <a:p>
          <a:endParaRPr lang="et-EE"/>
        </a:p>
      </dgm:t>
    </dgm:pt>
    <dgm:pt modelId="{A81FF4E3-BCA5-4BE5-8D23-1AD479AE8A3E}" type="pres">
      <dgm:prSet presAssocID="{63438C65-0C4D-4B72-9F97-ACB4071C4725}" presName="circ3Tx" presStyleLbl="revTx" presStyleIdx="0" presStyleCnt="0">
        <dgm:presLayoutVars>
          <dgm:chMax val="0"/>
          <dgm:chPref val="0"/>
          <dgm:bulletEnabled val="1"/>
        </dgm:presLayoutVars>
      </dgm:prSet>
      <dgm:spPr/>
      <dgm:t>
        <a:bodyPr/>
        <a:lstStyle/>
        <a:p>
          <a:endParaRPr lang="et-EE"/>
        </a:p>
      </dgm:t>
    </dgm:pt>
  </dgm:ptLst>
  <dgm:cxnLst>
    <dgm:cxn modelId="{4BE767EA-F49A-499E-8A3D-6955076BED92}" type="presOf" srcId="{1CA97247-D095-44B8-9111-DFFEF51D1D81}" destId="{71E08C36-EEFC-43AA-9486-E1594E00EF1A}" srcOrd="0" destOrd="0" presId="urn:microsoft.com/office/officeart/2005/8/layout/venn1"/>
    <dgm:cxn modelId="{1D9A9E16-3210-44D4-8679-87E2EB1A2013}" srcId="{2B40D858-EC25-43C4-B6DB-7D89951A91B0}" destId="{1BA63E35-33A3-4A80-9A13-7CA3CC4AE3B9}" srcOrd="1" destOrd="0" parTransId="{8C729555-4215-41EF-A52F-F70DAA90E637}" sibTransId="{822B5DBA-D969-41E3-B5FA-37F3ED59E258}"/>
    <dgm:cxn modelId="{50953B39-C3E8-49AE-A316-20F897648DAB}" type="presOf" srcId="{1CA97247-D095-44B8-9111-DFFEF51D1D81}" destId="{4A477D58-02BF-4D45-9CF5-B2A67CEE4C48}" srcOrd="1" destOrd="0" presId="urn:microsoft.com/office/officeart/2005/8/layout/venn1"/>
    <dgm:cxn modelId="{683B9DB1-719B-4BD9-9966-3E1BA79AF6CD}" type="presOf" srcId="{2B40D858-EC25-43C4-B6DB-7D89951A91B0}" destId="{58234A2C-27BD-4C61-828A-BCCA6776D775}" srcOrd="0" destOrd="0" presId="urn:microsoft.com/office/officeart/2005/8/layout/venn1"/>
    <dgm:cxn modelId="{19C892ED-2C7B-4F3E-BE7C-A2B2F689274B}" type="presOf" srcId="{63438C65-0C4D-4B72-9F97-ACB4071C4725}" destId="{A81FF4E3-BCA5-4BE5-8D23-1AD479AE8A3E}" srcOrd="1" destOrd="0" presId="urn:microsoft.com/office/officeart/2005/8/layout/venn1"/>
    <dgm:cxn modelId="{F2B6F936-498C-4010-A31E-AAB6F5ABD339}" type="presOf" srcId="{63438C65-0C4D-4B72-9F97-ACB4071C4725}" destId="{1F81801F-B214-4F46-9955-EC74D2D8AC9B}" srcOrd="0" destOrd="0" presId="urn:microsoft.com/office/officeart/2005/8/layout/venn1"/>
    <dgm:cxn modelId="{3DF2FBB8-3089-4000-BB73-51640830CD60}" srcId="{2B40D858-EC25-43C4-B6DB-7D89951A91B0}" destId="{1CA97247-D095-44B8-9111-DFFEF51D1D81}" srcOrd="0" destOrd="0" parTransId="{D9D09D47-4C40-42BA-B2A2-97AE480EFA1E}" sibTransId="{2E03381C-4ACD-4061-8E51-82477498F97C}"/>
    <dgm:cxn modelId="{6D3C3AC8-E993-42D0-B6AF-D52A36D71497}" type="presOf" srcId="{1BA63E35-33A3-4A80-9A13-7CA3CC4AE3B9}" destId="{031217F6-9A72-4AD8-8E1F-C5A54B4AA19F}" srcOrd="0" destOrd="0" presId="urn:microsoft.com/office/officeart/2005/8/layout/venn1"/>
    <dgm:cxn modelId="{FF0D5563-7759-43F8-86A1-95A3E52F4DD1}" type="presOf" srcId="{1BA63E35-33A3-4A80-9A13-7CA3CC4AE3B9}" destId="{185374FB-8D6D-4970-BA96-F6B65C060FDF}" srcOrd="1" destOrd="0" presId="urn:microsoft.com/office/officeart/2005/8/layout/venn1"/>
    <dgm:cxn modelId="{103F5D2D-7D55-4F33-9419-E6BAC0B5544E}" srcId="{2B40D858-EC25-43C4-B6DB-7D89951A91B0}" destId="{63438C65-0C4D-4B72-9F97-ACB4071C4725}" srcOrd="2" destOrd="0" parTransId="{F825BE69-4CC6-4642-AD4B-2537322E1A4F}" sibTransId="{998F0F80-0375-4907-B8EF-B9AA65AB34FF}"/>
    <dgm:cxn modelId="{6CCE6B5A-1792-467B-9F05-D49B38D0E3B4}" type="presParOf" srcId="{58234A2C-27BD-4C61-828A-BCCA6776D775}" destId="{71E08C36-EEFC-43AA-9486-E1594E00EF1A}" srcOrd="0" destOrd="0" presId="urn:microsoft.com/office/officeart/2005/8/layout/venn1"/>
    <dgm:cxn modelId="{BE369385-8C17-491C-9DEF-09A07FD1AEE0}" type="presParOf" srcId="{58234A2C-27BD-4C61-828A-BCCA6776D775}" destId="{4A477D58-02BF-4D45-9CF5-B2A67CEE4C48}" srcOrd="1" destOrd="0" presId="urn:microsoft.com/office/officeart/2005/8/layout/venn1"/>
    <dgm:cxn modelId="{98B15572-8F6C-4687-A4F8-CA40548A077E}" type="presParOf" srcId="{58234A2C-27BD-4C61-828A-BCCA6776D775}" destId="{031217F6-9A72-4AD8-8E1F-C5A54B4AA19F}" srcOrd="2" destOrd="0" presId="urn:microsoft.com/office/officeart/2005/8/layout/venn1"/>
    <dgm:cxn modelId="{06742E3A-99B4-48C2-AC58-EB1C2EAF1229}" type="presParOf" srcId="{58234A2C-27BD-4C61-828A-BCCA6776D775}" destId="{185374FB-8D6D-4970-BA96-F6B65C060FDF}" srcOrd="3" destOrd="0" presId="urn:microsoft.com/office/officeart/2005/8/layout/venn1"/>
    <dgm:cxn modelId="{15F8D8AA-AD89-4E52-A42A-E8025804DBE6}" type="presParOf" srcId="{58234A2C-27BD-4C61-828A-BCCA6776D775}" destId="{1F81801F-B214-4F46-9955-EC74D2D8AC9B}" srcOrd="4" destOrd="0" presId="urn:microsoft.com/office/officeart/2005/8/layout/venn1"/>
    <dgm:cxn modelId="{570FB6F7-DA8B-462E-9915-66A9358B697A}" type="presParOf" srcId="{58234A2C-27BD-4C61-828A-BCCA6776D775}" destId="{A81FF4E3-BCA5-4BE5-8D23-1AD479AE8A3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F3033-415D-42B3-8C91-993F8DFFA728}"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4A5C6B14-0DC7-4100-829D-29EFD121C0DE}">
      <dgm:prSet phldrT="[Text]"/>
      <dgm:spPr/>
      <dgm:t>
        <a:bodyPr/>
        <a:lstStyle/>
        <a:p>
          <a:r>
            <a:rPr lang="et-EE" dirty="0" smtClean="0"/>
            <a:t>Probleem</a:t>
          </a:r>
          <a:endParaRPr lang="en-US" dirty="0"/>
        </a:p>
      </dgm:t>
    </dgm:pt>
    <dgm:pt modelId="{B49E0B8D-A6BA-49EE-87CB-0686AB3DFC2E}" type="parTrans" cxnId="{C6036BA5-C652-421E-969D-94D589DFBA56}">
      <dgm:prSet/>
      <dgm:spPr/>
      <dgm:t>
        <a:bodyPr/>
        <a:lstStyle/>
        <a:p>
          <a:endParaRPr lang="en-US"/>
        </a:p>
      </dgm:t>
    </dgm:pt>
    <dgm:pt modelId="{19C25FDA-D9C2-4C69-961C-0C5E280D6757}" type="sibTrans" cxnId="{C6036BA5-C652-421E-969D-94D589DFBA56}">
      <dgm:prSet/>
      <dgm:spPr/>
      <dgm:t>
        <a:bodyPr/>
        <a:lstStyle/>
        <a:p>
          <a:endParaRPr lang="en-US"/>
        </a:p>
      </dgm:t>
    </dgm:pt>
    <dgm:pt modelId="{86A6F9DD-2331-4439-BED2-2D6E829C2F38}">
      <dgm:prSet phldrT="[Text]"/>
      <dgm:spPr/>
      <dgm:t>
        <a:bodyPr/>
        <a:lstStyle/>
        <a:p>
          <a:r>
            <a:rPr lang="et-EE" dirty="0" smtClean="0"/>
            <a:t>põhjus</a:t>
          </a:r>
          <a:endParaRPr lang="en-US" dirty="0"/>
        </a:p>
      </dgm:t>
    </dgm:pt>
    <dgm:pt modelId="{CE37612B-8F54-4B99-9BCD-7C6B5BE99E28}" type="parTrans" cxnId="{C1D7893E-24EE-4AC9-8B96-00B3CF1DA944}">
      <dgm:prSet/>
      <dgm:spPr/>
      <dgm:t>
        <a:bodyPr/>
        <a:lstStyle/>
        <a:p>
          <a:endParaRPr lang="en-US"/>
        </a:p>
      </dgm:t>
    </dgm:pt>
    <dgm:pt modelId="{78E5C1A9-8DC2-467A-B9D1-A8D3BE0E34C4}" type="sibTrans" cxnId="{C1D7893E-24EE-4AC9-8B96-00B3CF1DA944}">
      <dgm:prSet/>
      <dgm:spPr/>
      <dgm:t>
        <a:bodyPr/>
        <a:lstStyle/>
        <a:p>
          <a:endParaRPr lang="en-US"/>
        </a:p>
      </dgm:t>
    </dgm:pt>
    <dgm:pt modelId="{A52B6EAA-3392-46C8-8667-0D1BB9B68611}">
      <dgm:prSet phldrT="[Text]"/>
      <dgm:spPr/>
      <dgm:t>
        <a:bodyPr/>
        <a:lstStyle/>
        <a:p>
          <a:r>
            <a:rPr lang="et-EE" dirty="0" smtClean="0"/>
            <a:t>põhjus</a:t>
          </a:r>
          <a:endParaRPr lang="en-US" dirty="0"/>
        </a:p>
      </dgm:t>
    </dgm:pt>
    <dgm:pt modelId="{4D3242D4-C6E6-4F96-8C0A-BB56BAC98FFF}" type="parTrans" cxnId="{C47FCE68-F43F-449E-BBCC-BB0872B703E4}">
      <dgm:prSet/>
      <dgm:spPr/>
      <dgm:t>
        <a:bodyPr/>
        <a:lstStyle/>
        <a:p>
          <a:endParaRPr lang="en-US"/>
        </a:p>
      </dgm:t>
    </dgm:pt>
    <dgm:pt modelId="{69382C79-DD47-4405-852F-A494EB7FD8B6}" type="sibTrans" cxnId="{C47FCE68-F43F-449E-BBCC-BB0872B703E4}">
      <dgm:prSet/>
      <dgm:spPr/>
      <dgm:t>
        <a:bodyPr/>
        <a:lstStyle/>
        <a:p>
          <a:endParaRPr lang="en-US"/>
        </a:p>
      </dgm:t>
    </dgm:pt>
    <dgm:pt modelId="{BC7C7580-1FCA-468B-9407-16C5EFFB6356}">
      <dgm:prSet phldrT="[Text]"/>
      <dgm:spPr/>
      <dgm:t>
        <a:bodyPr/>
        <a:lstStyle/>
        <a:p>
          <a:r>
            <a:rPr lang="et-EE" dirty="0" smtClean="0"/>
            <a:t>põhjus</a:t>
          </a:r>
          <a:endParaRPr lang="en-US" dirty="0"/>
        </a:p>
      </dgm:t>
    </dgm:pt>
    <dgm:pt modelId="{3FC5E854-3486-4DA1-AABA-48289F294A56}" type="parTrans" cxnId="{9C766EED-41CF-4E06-BB78-8D243699EF53}">
      <dgm:prSet/>
      <dgm:spPr/>
      <dgm:t>
        <a:bodyPr/>
        <a:lstStyle/>
        <a:p>
          <a:endParaRPr lang="en-US"/>
        </a:p>
      </dgm:t>
    </dgm:pt>
    <dgm:pt modelId="{21A7890C-1B1F-4C96-B501-D10F322EE7D8}" type="sibTrans" cxnId="{9C766EED-41CF-4E06-BB78-8D243699EF53}">
      <dgm:prSet/>
      <dgm:spPr/>
      <dgm:t>
        <a:bodyPr/>
        <a:lstStyle/>
        <a:p>
          <a:endParaRPr lang="en-US"/>
        </a:p>
      </dgm:t>
    </dgm:pt>
    <dgm:pt modelId="{E8F80133-B3E8-4F3E-9E57-0340D1D29146}">
      <dgm:prSet phldrT="[Text]"/>
      <dgm:spPr/>
      <dgm:t>
        <a:bodyPr/>
        <a:lstStyle/>
        <a:p>
          <a:r>
            <a:rPr lang="et-EE" dirty="0" smtClean="0"/>
            <a:t>põhjus</a:t>
          </a:r>
          <a:endParaRPr lang="en-US" dirty="0"/>
        </a:p>
      </dgm:t>
    </dgm:pt>
    <dgm:pt modelId="{22EE68F2-4E45-45CF-BF95-9506572A3E8F}" type="parTrans" cxnId="{7366C640-875E-4BBC-9EC2-F616742FB285}">
      <dgm:prSet/>
      <dgm:spPr/>
      <dgm:t>
        <a:bodyPr/>
        <a:lstStyle/>
        <a:p>
          <a:endParaRPr lang="en-US"/>
        </a:p>
      </dgm:t>
    </dgm:pt>
    <dgm:pt modelId="{97116CA9-C359-47A1-8FD8-A357156A286E}" type="sibTrans" cxnId="{7366C640-875E-4BBC-9EC2-F616742FB285}">
      <dgm:prSet/>
      <dgm:spPr/>
      <dgm:t>
        <a:bodyPr/>
        <a:lstStyle/>
        <a:p>
          <a:endParaRPr lang="en-US"/>
        </a:p>
      </dgm:t>
    </dgm:pt>
    <dgm:pt modelId="{CC452537-8F6F-43CB-97A6-C095ED0C713B}">
      <dgm:prSet phldrT="[Text]">
        <dgm:style>
          <a:lnRef idx="2">
            <a:schemeClr val="accent6">
              <a:shade val="50000"/>
            </a:schemeClr>
          </a:lnRef>
          <a:fillRef idx="1">
            <a:schemeClr val="accent6"/>
          </a:fillRef>
          <a:effectRef idx="0">
            <a:schemeClr val="accent6"/>
          </a:effectRef>
          <a:fontRef idx="minor">
            <a:schemeClr val="lt1"/>
          </a:fontRef>
        </dgm:style>
      </dgm:prSet>
      <dgm:spPr>
        <a:solidFill>
          <a:srgbClr val="FFC000"/>
        </a:solidFill>
        <a:ln>
          <a:solidFill>
            <a:srgbClr val="FFC000"/>
          </a:solidFill>
        </a:ln>
      </dgm:spPr>
      <dgm:t>
        <a:bodyPr/>
        <a:lstStyle/>
        <a:p>
          <a:r>
            <a:rPr lang="et-EE" dirty="0" smtClean="0"/>
            <a:t>põhjus</a:t>
          </a:r>
          <a:endParaRPr lang="en-US" dirty="0"/>
        </a:p>
      </dgm:t>
    </dgm:pt>
    <dgm:pt modelId="{0B4B93D3-D1F8-49FC-9039-C90493340C0F}" type="parTrans" cxnId="{1AE728DB-C283-460A-AEB1-E0BC1DB41954}">
      <dgm:prSet/>
      <dgm:spPr/>
      <dgm:t>
        <a:bodyPr/>
        <a:lstStyle/>
        <a:p>
          <a:endParaRPr lang="en-US"/>
        </a:p>
      </dgm:t>
    </dgm:pt>
    <dgm:pt modelId="{C1B6DDDD-C9CE-45DC-ACCA-CE98046768C5}" type="sibTrans" cxnId="{1AE728DB-C283-460A-AEB1-E0BC1DB41954}">
      <dgm:prSet/>
      <dgm:spPr/>
      <dgm:t>
        <a:bodyPr/>
        <a:lstStyle/>
        <a:p>
          <a:endParaRPr lang="en-US"/>
        </a:p>
      </dgm:t>
    </dgm:pt>
    <dgm:pt modelId="{0987BAF8-A0FD-44AA-BCA6-0372F2FC6D54}">
      <dgm:prSet phldrT="[Text]"/>
      <dgm:spPr/>
      <dgm:t>
        <a:bodyPr/>
        <a:lstStyle/>
        <a:p>
          <a:r>
            <a:rPr lang="et-EE" dirty="0" smtClean="0"/>
            <a:t>Miks?</a:t>
          </a:r>
          <a:endParaRPr lang="en-US" dirty="0"/>
        </a:p>
      </dgm:t>
    </dgm:pt>
    <dgm:pt modelId="{75651102-C042-44F6-9A05-6D330DF1B646}" type="parTrans" cxnId="{C7D52F04-39E9-4050-A2E2-19CA1A6A77A0}">
      <dgm:prSet/>
      <dgm:spPr/>
      <dgm:t>
        <a:bodyPr/>
        <a:lstStyle/>
        <a:p>
          <a:endParaRPr lang="en-US"/>
        </a:p>
      </dgm:t>
    </dgm:pt>
    <dgm:pt modelId="{72C0BDA7-9367-4384-AB0B-7D9F28B4CA58}" type="sibTrans" cxnId="{C7D52F04-39E9-4050-A2E2-19CA1A6A77A0}">
      <dgm:prSet/>
      <dgm:spPr/>
      <dgm:t>
        <a:bodyPr/>
        <a:lstStyle/>
        <a:p>
          <a:endParaRPr lang="en-US"/>
        </a:p>
      </dgm:t>
    </dgm:pt>
    <dgm:pt modelId="{CC651AF5-F901-49F3-B39B-D9F74FCAF13F}">
      <dgm:prSet phldrT="[Text]"/>
      <dgm:spPr/>
      <dgm:t>
        <a:bodyPr/>
        <a:lstStyle/>
        <a:p>
          <a:r>
            <a:rPr lang="et-EE" dirty="0" smtClean="0"/>
            <a:t>Miks?</a:t>
          </a:r>
          <a:endParaRPr lang="en-US" dirty="0"/>
        </a:p>
      </dgm:t>
    </dgm:pt>
    <dgm:pt modelId="{2305A597-0805-400D-ACEC-78047FAA796F}" type="parTrans" cxnId="{86DC40DB-105F-42F6-9B3F-33E97A7B87AF}">
      <dgm:prSet/>
      <dgm:spPr/>
      <dgm:t>
        <a:bodyPr/>
        <a:lstStyle/>
        <a:p>
          <a:endParaRPr lang="en-US"/>
        </a:p>
      </dgm:t>
    </dgm:pt>
    <dgm:pt modelId="{CE79753B-DAEF-4111-9DFE-D6607F6195F3}" type="sibTrans" cxnId="{86DC40DB-105F-42F6-9B3F-33E97A7B87AF}">
      <dgm:prSet/>
      <dgm:spPr/>
      <dgm:t>
        <a:bodyPr/>
        <a:lstStyle/>
        <a:p>
          <a:endParaRPr lang="en-US"/>
        </a:p>
      </dgm:t>
    </dgm:pt>
    <dgm:pt modelId="{2170FE5A-D2CE-4943-8B00-D841ED69E0B0}">
      <dgm:prSet/>
      <dgm:spPr/>
      <dgm:t>
        <a:bodyPr/>
        <a:lstStyle/>
        <a:p>
          <a:r>
            <a:rPr lang="et-EE" dirty="0" smtClean="0"/>
            <a:t>põhjus</a:t>
          </a:r>
          <a:endParaRPr lang="en-US" dirty="0"/>
        </a:p>
      </dgm:t>
    </dgm:pt>
    <dgm:pt modelId="{3BA44BED-58A4-487E-8627-33380C4101E1}" type="parTrans" cxnId="{10216709-AD57-4A00-AB0F-9F21974383FB}">
      <dgm:prSet/>
      <dgm:spPr/>
      <dgm:t>
        <a:bodyPr/>
        <a:lstStyle/>
        <a:p>
          <a:endParaRPr lang="en-US"/>
        </a:p>
      </dgm:t>
    </dgm:pt>
    <dgm:pt modelId="{4F8E6691-967E-4AF3-B05A-0B2214528841}" type="sibTrans" cxnId="{10216709-AD57-4A00-AB0F-9F21974383FB}">
      <dgm:prSet/>
      <dgm:spPr/>
      <dgm:t>
        <a:bodyPr/>
        <a:lstStyle/>
        <a:p>
          <a:endParaRPr lang="en-US"/>
        </a:p>
      </dgm:t>
    </dgm:pt>
    <dgm:pt modelId="{A2B197E4-F740-49F1-AF2A-DA9E2ABF2CD4}">
      <dgm:prSet phldrT="[Text]"/>
      <dgm:spPr/>
      <dgm:t>
        <a:bodyPr/>
        <a:lstStyle/>
        <a:p>
          <a:r>
            <a:rPr lang="et-EE" dirty="0" smtClean="0"/>
            <a:t>Miks?</a:t>
          </a:r>
          <a:endParaRPr lang="en-US" dirty="0"/>
        </a:p>
      </dgm:t>
    </dgm:pt>
    <dgm:pt modelId="{BF3A89ED-5E19-453D-82BD-31BF40BEF040}" type="parTrans" cxnId="{2F9A43ED-211B-4F7A-A8D8-B511A279D479}">
      <dgm:prSet/>
      <dgm:spPr/>
      <dgm:t>
        <a:bodyPr/>
        <a:lstStyle/>
        <a:p>
          <a:endParaRPr lang="en-US"/>
        </a:p>
      </dgm:t>
    </dgm:pt>
    <dgm:pt modelId="{D969B96F-072A-455E-8916-423301532D73}" type="sibTrans" cxnId="{2F9A43ED-211B-4F7A-A8D8-B511A279D479}">
      <dgm:prSet/>
      <dgm:spPr/>
      <dgm:t>
        <a:bodyPr/>
        <a:lstStyle/>
        <a:p>
          <a:endParaRPr lang="en-US"/>
        </a:p>
      </dgm:t>
    </dgm:pt>
    <dgm:pt modelId="{B856E679-BAB5-492F-9052-31F3DC5BCD21}">
      <dgm:prSet/>
      <dgm:spPr/>
      <dgm:t>
        <a:bodyPr/>
        <a:lstStyle/>
        <a:p>
          <a:r>
            <a:rPr lang="et-EE" dirty="0" smtClean="0"/>
            <a:t>põhjus</a:t>
          </a:r>
          <a:endParaRPr lang="en-US" dirty="0"/>
        </a:p>
      </dgm:t>
    </dgm:pt>
    <dgm:pt modelId="{FAF3DA46-FAE1-4312-9F33-55BC7965ED63}" type="parTrans" cxnId="{D3BE0478-69B5-41BD-ACF1-3DAA7F85E2C7}">
      <dgm:prSet/>
      <dgm:spPr/>
      <dgm:t>
        <a:bodyPr/>
        <a:lstStyle/>
        <a:p>
          <a:endParaRPr lang="en-US"/>
        </a:p>
      </dgm:t>
    </dgm:pt>
    <dgm:pt modelId="{4837775A-E3A5-4D54-89EB-93EFC61AB7D9}" type="sibTrans" cxnId="{D3BE0478-69B5-41BD-ACF1-3DAA7F85E2C7}">
      <dgm:prSet/>
      <dgm:spPr/>
      <dgm:t>
        <a:bodyPr/>
        <a:lstStyle/>
        <a:p>
          <a:endParaRPr lang="en-US"/>
        </a:p>
      </dgm:t>
    </dgm:pt>
    <dgm:pt modelId="{BB1FA335-4B2C-441E-8466-0195C56F1600}">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t-EE" dirty="0" smtClean="0"/>
            <a:t>põhjus</a:t>
          </a:r>
          <a:endParaRPr lang="en-US" dirty="0"/>
        </a:p>
      </dgm:t>
    </dgm:pt>
    <dgm:pt modelId="{215ACC8F-D69D-4B31-8828-1A23F0BF9A3C}" type="parTrans" cxnId="{FFAB3F39-40B2-4E61-87DD-61D7DE025999}">
      <dgm:prSet/>
      <dgm:spPr/>
      <dgm:t>
        <a:bodyPr/>
        <a:lstStyle/>
        <a:p>
          <a:endParaRPr lang="en-US"/>
        </a:p>
      </dgm:t>
    </dgm:pt>
    <dgm:pt modelId="{69B5D11E-F942-483A-A2A9-2C206BD4E733}" type="sibTrans" cxnId="{FFAB3F39-40B2-4E61-87DD-61D7DE025999}">
      <dgm:prSet/>
      <dgm:spPr/>
      <dgm:t>
        <a:bodyPr/>
        <a:lstStyle/>
        <a:p>
          <a:endParaRPr lang="en-US"/>
        </a:p>
      </dgm:t>
    </dgm:pt>
    <dgm:pt modelId="{780D8107-C806-4A9D-B986-E16F9ADE6E07}">
      <dgm:prSet phldrT="[Text]"/>
      <dgm:spPr/>
      <dgm:t>
        <a:bodyPr/>
        <a:lstStyle/>
        <a:p>
          <a:r>
            <a:rPr lang="et-EE" dirty="0" smtClean="0"/>
            <a:t>Miks?</a:t>
          </a:r>
          <a:endParaRPr lang="en-US" dirty="0"/>
        </a:p>
      </dgm:t>
    </dgm:pt>
    <dgm:pt modelId="{6895BA96-9AF6-401F-AEEF-657F2F3BEAA1}" type="parTrans" cxnId="{3B75D939-2575-4ED8-BAEE-7BE8F6C3E7B9}">
      <dgm:prSet/>
      <dgm:spPr/>
      <dgm:t>
        <a:bodyPr/>
        <a:lstStyle/>
        <a:p>
          <a:endParaRPr lang="en-US"/>
        </a:p>
      </dgm:t>
    </dgm:pt>
    <dgm:pt modelId="{CA127C00-43B5-4A7D-A91C-774CF549A9DE}" type="sibTrans" cxnId="{3B75D939-2575-4ED8-BAEE-7BE8F6C3E7B9}">
      <dgm:prSet/>
      <dgm:spPr/>
      <dgm:t>
        <a:bodyPr/>
        <a:lstStyle/>
        <a:p>
          <a:endParaRPr lang="en-US"/>
        </a:p>
      </dgm:t>
    </dgm:pt>
    <dgm:pt modelId="{4BF61E7E-BC4D-4016-8A2A-CE86638A0EBE}">
      <dgm:prSet phldrT="[Text]"/>
      <dgm:spPr/>
      <dgm:t>
        <a:bodyPr/>
        <a:lstStyle/>
        <a:p>
          <a:r>
            <a:rPr lang="et-EE" dirty="0" smtClean="0"/>
            <a:t>Miks?</a:t>
          </a:r>
          <a:endParaRPr lang="en-US" dirty="0"/>
        </a:p>
      </dgm:t>
    </dgm:pt>
    <dgm:pt modelId="{44842201-8AC0-4961-8A62-15EB152D9966}" type="parTrans" cxnId="{13E706F3-B87B-4FE5-9D77-64DC5A4FB731}">
      <dgm:prSet/>
      <dgm:spPr/>
      <dgm:t>
        <a:bodyPr/>
        <a:lstStyle/>
        <a:p>
          <a:endParaRPr lang="en-US"/>
        </a:p>
      </dgm:t>
    </dgm:pt>
    <dgm:pt modelId="{B21AEF96-70D3-4DC8-875B-A480EBD18B2D}" type="sibTrans" cxnId="{13E706F3-B87B-4FE5-9D77-64DC5A4FB731}">
      <dgm:prSet/>
      <dgm:spPr/>
      <dgm:t>
        <a:bodyPr/>
        <a:lstStyle/>
        <a:p>
          <a:endParaRPr lang="en-US"/>
        </a:p>
      </dgm:t>
    </dgm:pt>
    <dgm:pt modelId="{413C381B-6879-4D6E-86ED-6DFD76B7E520}">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t-EE" dirty="0" smtClean="0"/>
            <a:t>põhjus</a:t>
          </a:r>
          <a:endParaRPr lang="en-US" dirty="0"/>
        </a:p>
      </dgm:t>
    </dgm:pt>
    <dgm:pt modelId="{2E39C4CD-E212-4457-8788-BF5A45D2EC6C}" type="parTrans" cxnId="{0BF76C9A-2056-42E1-8181-AF12D46BECFB}">
      <dgm:prSet/>
      <dgm:spPr/>
      <dgm:t>
        <a:bodyPr/>
        <a:lstStyle/>
        <a:p>
          <a:endParaRPr lang="en-US"/>
        </a:p>
      </dgm:t>
    </dgm:pt>
    <dgm:pt modelId="{580F02F2-BF6C-4E37-8EB7-4157777BA0AC}" type="sibTrans" cxnId="{0BF76C9A-2056-42E1-8181-AF12D46BECFB}">
      <dgm:prSet/>
      <dgm:spPr/>
      <dgm:t>
        <a:bodyPr/>
        <a:lstStyle/>
        <a:p>
          <a:endParaRPr lang="en-US"/>
        </a:p>
      </dgm:t>
    </dgm:pt>
    <dgm:pt modelId="{DC66E9CD-CD70-499A-AF96-AFB4EA8EAEE1}">
      <dgm:prSet phldrT="[Text]"/>
      <dgm:spPr/>
      <dgm:t>
        <a:bodyPr/>
        <a:lstStyle/>
        <a:p>
          <a:endParaRPr lang="en-US" dirty="0"/>
        </a:p>
      </dgm:t>
    </dgm:pt>
    <dgm:pt modelId="{F772341D-5CDB-4895-B01F-3D4A6FFFB022}" type="sibTrans" cxnId="{229C8DCB-B9AC-476C-B95C-FEB7A71065A8}">
      <dgm:prSet/>
      <dgm:spPr/>
      <dgm:t>
        <a:bodyPr/>
        <a:lstStyle/>
        <a:p>
          <a:endParaRPr lang="en-US"/>
        </a:p>
      </dgm:t>
    </dgm:pt>
    <dgm:pt modelId="{9F4E7652-25BE-4FA3-950A-3F4EF654CDF9}" type="parTrans" cxnId="{229C8DCB-B9AC-476C-B95C-FEB7A71065A8}">
      <dgm:prSet/>
      <dgm:spPr/>
      <dgm:t>
        <a:bodyPr/>
        <a:lstStyle/>
        <a:p>
          <a:endParaRPr lang="en-US"/>
        </a:p>
      </dgm:t>
    </dgm:pt>
    <dgm:pt modelId="{30E83CD8-31E6-4FC3-9700-C18CBFB707E9}" type="pres">
      <dgm:prSet presAssocID="{BF3F3033-415D-42B3-8C91-993F8DFFA728}" presName="mainComposite" presStyleCnt="0">
        <dgm:presLayoutVars>
          <dgm:chPref val="1"/>
          <dgm:dir/>
          <dgm:animOne val="branch"/>
          <dgm:animLvl val="lvl"/>
          <dgm:resizeHandles val="exact"/>
        </dgm:presLayoutVars>
      </dgm:prSet>
      <dgm:spPr/>
      <dgm:t>
        <a:bodyPr/>
        <a:lstStyle/>
        <a:p>
          <a:endParaRPr lang="et-EE"/>
        </a:p>
      </dgm:t>
    </dgm:pt>
    <dgm:pt modelId="{BC64F4F0-F614-4886-A089-E8E7D212C117}" type="pres">
      <dgm:prSet presAssocID="{BF3F3033-415D-42B3-8C91-993F8DFFA728}" presName="hierFlow" presStyleCnt="0"/>
      <dgm:spPr/>
    </dgm:pt>
    <dgm:pt modelId="{8DF7BCA3-DC96-441C-98DF-107AF8534046}" type="pres">
      <dgm:prSet presAssocID="{BF3F3033-415D-42B3-8C91-993F8DFFA728}" presName="firstBuf" presStyleCnt="0"/>
      <dgm:spPr/>
    </dgm:pt>
    <dgm:pt modelId="{9C9D5178-B892-4389-B7E4-36813DCAD614}" type="pres">
      <dgm:prSet presAssocID="{BF3F3033-415D-42B3-8C91-993F8DFFA728}" presName="hierChild1" presStyleCnt="0">
        <dgm:presLayoutVars>
          <dgm:chPref val="1"/>
          <dgm:animOne val="branch"/>
          <dgm:animLvl val="lvl"/>
        </dgm:presLayoutVars>
      </dgm:prSet>
      <dgm:spPr/>
    </dgm:pt>
    <dgm:pt modelId="{AB0DC5D7-CA9C-4A35-BA8C-0E8B8863B14F}" type="pres">
      <dgm:prSet presAssocID="{4A5C6B14-0DC7-4100-829D-29EFD121C0DE}" presName="Name17" presStyleCnt="0"/>
      <dgm:spPr/>
    </dgm:pt>
    <dgm:pt modelId="{D97B0010-A6E1-490D-895E-12CBE61561D8}" type="pres">
      <dgm:prSet presAssocID="{4A5C6B14-0DC7-4100-829D-29EFD121C0DE}" presName="level1Shape" presStyleLbl="node0" presStyleIdx="0" presStyleCnt="1">
        <dgm:presLayoutVars>
          <dgm:chPref val="3"/>
        </dgm:presLayoutVars>
      </dgm:prSet>
      <dgm:spPr/>
      <dgm:t>
        <a:bodyPr/>
        <a:lstStyle/>
        <a:p>
          <a:endParaRPr lang="et-EE"/>
        </a:p>
      </dgm:t>
    </dgm:pt>
    <dgm:pt modelId="{CA8A52CC-0F37-4DB2-9CAC-5D42A06A6F81}" type="pres">
      <dgm:prSet presAssocID="{4A5C6B14-0DC7-4100-829D-29EFD121C0DE}" presName="hierChild2" presStyleCnt="0"/>
      <dgm:spPr/>
    </dgm:pt>
    <dgm:pt modelId="{3AE410B3-CBA9-49F8-9A72-1CE95C81149A}" type="pres">
      <dgm:prSet presAssocID="{CE37612B-8F54-4B99-9BCD-7C6B5BE99E28}" presName="Name25" presStyleLbl="parChTrans1D2" presStyleIdx="0" presStyleCnt="2"/>
      <dgm:spPr/>
      <dgm:t>
        <a:bodyPr/>
        <a:lstStyle/>
        <a:p>
          <a:endParaRPr lang="et-EE"/>
        </a:p>
      </dgm:t>
    </dgm:pt>
    <dgm:pt modelId="{CDE69273-39E0-424E-A591-6501A5441ED9}" type="pres">
      <dgm:prSet presAssocID="{CE37612B-8F54-4B99-9BCD-7C6B5BE99E28}" presName="connTx" presStyleLbl="parChTrans1D2" presStyleIdx="0" presStyleCnt="2"/>
      <dgm:spPr/>
      <dgm:t>
        <a:bodyPr/>
        <a:lstStyle/>
        <a:p>
          <a:endParaRPr lang="et-EE"/>
        </a:p>
      </dgm:t>
    </dgm:pt>
    <dgm:pt modelId="{99A18CC4-D90E-45AD-B449-9661CD8BDE56}" type="pres">
      <dgm:prSet presAssocID="{86A6F9DD-2331-4439-BED2-2D6E829C2F38}" presName="Name30" presStyleCnt="0"/>
      <dgm:spPr/>
    </dgm:pt>
    <dgm:pt modelId="{23602884-3354-4D54-A88F-C6E3E973C864}" type="pres">
      <dgm:prSet presAssocID="{86A6F9DD-2331-4439-BED2-2D6E829C2F38}" presName="level2Shape" presStyleLbl="node2" presStyleIdx="0" presStyleCnt="2"/>
      <dgm:spPr/>
      <dgm:t>
        <a:bodyPr/>
        <a:lstStyle/>
        <a:p>
          <a:endParaRPr lang="et-EE"/>
        </a:p>
      </dgm:t>
    </dgm:pt>
    <dgm:pt modelId="{ADAF907B-339A-4086-9FD7-3BF5489DCF35}" type="pres">
      <dgm:prSet presAssocID="{86A6F9DD-2331-4439-BED2-2D6E829C2F38}" presName="hierChild3" presStyleCnt="0"/>
      <dgm:spPr/>
    </dgm:pt>
    <dgm:pt modelId="{72EE74B5-F7AB-4C32-8524-44D7FA6D4798}" type="pres">
      <dgm:prSet presAssocID="{4D3242D4-C6E6-4F96-8C0A-BB56BAC98FFF}" presName="Name25" presStyleLbl="parChTrans1D3" presStyleIdx="0" presStyleCnt="3"/>
      <dgm:spPr/>
      <dgm:t>
        <a:bodyPr/>
        <a:lstStyle/>
        <a:p>
          <a:endParaRPr lang="et-EE"/>
        </a:p>
      </dgm:t>
    </dgm:pt>
    <dgm:pt modelId="{0C46E59E-183B-44E2-8C66-ED457FF7F3B7}" type="pres">
      <dgm:prSet presAssocID="{4D3242D4-C6E6-4F96-8C0A-BB56BAC98FFF}" presName="connTx" presStyleLbl="parChTrans1D3" presStyleIdx="0" presStyleCnt="3"/>
      <dgm:spPr/>
      <dgm:t>
        <a:bodyPr/>
        <a:lstStyle/>
        <a:p>
          <a:endParaRPr lang="et-EE"/>
        </a:p>
      </dgm:t>
    </dgm:pt>
    <dgm:pt modelId="{C4C08CA1-7B59-4D7E-997F-7CC0FC4FB840}" type="pres">
      <dgm:prSet presAssocID="{A52B6EAA-3392-46C8-8667-0D1BB9B68611}" presName="Name30" presStyleCnt="0"/>
      <dgm:spPr/>
    </dgm:pt>
    <dgm:pt modelId="{148912AC-5E30-4F83-B5A1-E72F5855190A}" type="pres">
      <dgm:prSet presAssocID="{A52B6EAA-3392-46C8-8667-0D1BB9B68611}" presName="level2Shape" presStyleLbl="node3" presStyleIdx="0" presStyleCnt="3"/>
      <dgm:spPr/>
      <dgm:t>
        <a:bodyPr/>
        <a:lstStyle/>
        <a:p>
          <a:endParaRPr lang="et-EE"/>
        </a:p>
      </dgm:t>
    </dgm:pt>
    <dgm:pt modelId="{D4F92DAF-52EB-4824-BB88-54EFD40829CB}" type="pres">
      <dgm:prSet presAssocID="{A52B6EAA-3392-46C8-8667-0D1BB9B68611}" presName="hierChild3" presStyleCnt="0"/>
      <dgm:spPr/>
    </dgm:pt>
    <dgm:pt modelId="{00D1873E-E6E1-42A5-96D2-4CAE7332B102}" type="pres">
      <dgm:prSet presAssocID="{3BA44BED-58A4-487E-8627-33380C4101E1}" presName="Name25" presStyleLbl="parChTrans1D4" presStyleIdx="0" presStyleCnt="4"/>
      <dgm:spPr/>
      <dgm:t>
        <a:bodyPr/>
        <a:lstStyle/>
        <a:p>
          <a:endParaRPr lang="et-EE"/>
        </a:p>
      </dgm:t>
    </dgm:pt>
    <dgm:pt modelId="{9BB57767-BC4B-4D92-B01E-CCAF11830C92}" type="pres">
      <dgm:prSet presAssocID="{3BA44BED-58A4-487E-8627-33380C4101E1}" presName="connTx" presStyleLbl="parChTrans1D4" presStyleIdx="0" presStyleCnt="4"/>
      <dgm:spPr/>
      <dgm:t>
        <a:bodyPr/>
        <a:lstStyle/>
        <a:p>
          <a:endParaRPr lang="et-EE"/>
        </a:p>
      </dgm:t>
    </dgm:pt>
    <dgm:pt modelId="{8613C276-2953-47C9-ACEF-D3FA94B21027}" type="pres">
      <dgm:prSet presAssocID="{2170FE5A-D2CE-4943-8B00-D841ED69E0B0}" presName="Name30" presStyleCnt="0"/>
      <dgm:spPr/>
    </dgm:pt>
    <dgm:pt modelId="{E83466F0-DE32-410F-81B1-F1EAE396207C}" type="pres">
      <dgm:prSet presAssocID="{2170FE5A-D2CE-4943-8B00-D841ED69E0B0}" presName="level2Shape" presStyleLbl="node4" presStyleIdx="0" presStyleCnt="4"/>
      <dgm:spPr/>
      <dgm:t>
        <a:bodyPr/>
        <a:lstStyle/>
        <a:p>
          <a:endParaRPr lang="et-EE"/>
        </a:p>
      </dgm:t>
    </dgm:pt>
    <dgm:pt modelId="{71E53320-7BEC-4091-A911-FCA31510BB5B}" type="pres">
      <dgm:prSet presAssocID="{2170FE5A-D2CE-4943-8B00-D841ED69E0B0}" presName="hierChild3" presStyleCnt="0"/>
      <dgm:spPr/>
    </dgm:pt>
    <dgm:pt modelId="{F6740E0A-6F2A-4D5C-B1D2-2990737484DA}" type="pres">
      <dgm:prSet presAssocID="{FAF3DA46-FAE1-4312-9F33-55BC7965ED63}" presName="Name25" presStyleLbl="parChTrans1D4" presStyleIdx="1" presStyleCnt="4"/>
      <dgm:spPr/>
      <dgm:t>
        <a:bodyPr/>
        <a:lstStyle/>
        <a:p>
          <a:endParaRPr lang="et-EE"/>
        </a:p>
      </dgm:t>
    </dgm:pt>
    <dgm:pt modelId="{C7ABF358-4B27-4724-A4F4-96C1E0C99169}" type="pres">
      <dgm:prSet presAssocID="{FAF3DA46-FAE1-4312-9F33-55BC7965ED63}" presName="connTx" presStyleLbl="parChTrans1D4" presStyleIdx="1" presStyleCnt="4"/>
      <dgm:spPr/>
      <dgm:t>
        <a:bodyPr/>
        <a:lstStyle/>
        <a:p>
          <a:endParaRPr lang="et-EE"/>
        </a:p>
      </dgm:t>
    </dgm:pt>
    <dgm:pt modelId="{928BC155-9E3F-4D40-82D2-C40DFD11D511}" type="pres">
      <dgm:prSet presAssocID="{B856E679-BAB5-492F-9052-31F3DC5BCD21}" presName="Name30" presStyleCnt="0"/>
      <dgm:spPr/>
    </dgm:pt>
    <dgm:pt modelId="{00A78E0F-94CC-4DB0-AACD-57F95F09E2CF}" type="pres">
      <dgm:prSet presAssocID="{B856E679-BAB5-492F-9052-31F3DC5BCD21}" presName="level2Shape" presStyleLbl="node4" presStyleIdx="1" presStyleCnt="4"/>
      <dgm:spPr/>
      <dgm:t>
        <a:bodyPr/>
        <a:lstStyle/>
        <a:p>
          <a:endParaRPr lang="et-EE"/>
        </a:p>
      </dgm:t>
    </dgm:pt>
    <dgm:pt modelId="{69351846-EF3A-4E1A-BE8F-3981A26A848C}" type="pres">
      <dgm:prSet presAssocID="{B856E679-BAB5-492F-9052-31F3DC5BCD21}" presName="hierChild3" presStyleCnt="0"/>
      <dgm:spPr/>
    </dgm:pt>
    <dgm:pt modelId="{02D2693A-245B-44DC-9D15-DC2973F0242C}" type="pres">
      <dgm:prSet presAssocID="{215ACC8F-D69D-4B31-8828-1A23F0BF9A3C}" presName="Name25" presStyleLbl="parChTrans1D4" presStyleIdx="2" presStyleCnt="4"/>
      <dgm:spPr/>
      <dgm:t>
        <a:bodyPr/>
        <a:lstStyle/>
        <a:p>
          <a:endParaRPr lang="et-EE"/>
        </a:p>
      </dgm:t>
    </dgm:pt>
    <dgm:pt modelId="{4374CFC5-E39F-4049-9E28-745E909FD5E5}" type="pres">
      <dgm:prSet presAssocID="{215ACC8F-D69D-4B31-8828-1A23F0BF9A3C}" presName="connTx" presStyleLbl="parChTrans1D4" presStyleIdx="2" presStyleCnt="4"/>
      <dgm:spPr/>
      <dgm:t>
        <a:bodyPr/>
        <a:lstStyle/>
        <a:p>
          <a:endParaRPr lang="et-EE"/>
        </a:p>
      </dgm:t>
    </dgm:pt>
    <dgm:pt modelId="{1CBF83D0-1D96-464B-9607-EDCD3136B877}" type="pres">
      <dgm:prSet presAssocID="{BB1FA335-4B2C-441E-8466-0195C56F1600}" presName="Name30" presStyleCnt="0"/>
      <dgm:spPr/>
    </dgm:pt>
    <dgm:pt modelId="{5683FDBB-C47D-4DE3-A104-6B4F944A2C1F}" type="pres">
      <dgm:prSet presAssocID="{BB1FA335-4B2C-441E-8466-0195C56F1600}" presName="level2Shape" presStyleLbl="node4" presStyleIdx="2" presStyleCnt="4"/>
      <dgm:spPr/>
      <dgm:t>
        <a:bodyPr/>
        <a:lstStyle/>
        <a:p>
          <a:endParaRPr lang="et-EE"/>
        </a:p>
      </dgm:t>
    </dgm:pt>
    <dgm:pt modelId="{FFDCFD92-3098-4D02-87A3-970DC9635609}" type="pres">
      <dgm:prSet presAssocID="{BB1FA335-4B2C-441E-8466-0195C56F1600}" presName="hierChild3" presStyleCnt="0"/>
      <dgm:spPr/>
    </dgm:pt>
    <dgm:pt modelId="{CD45FC48-DB97-42CA-9E9A-DB75381D0CB0}" type="pres">
      <dgm:prSet presAssocID="{3FC5E854-3486-4DA1-AABA-48289F294A56}" presName="Name25" presStyleLbl="parChTrans1D3" presStyleIdx="1" presStyleCnt="3"/>
      <dgm:spPr/>
      <dgm:t>
        <a:bodyPr/>
        <a:lstStyle/>
        <a:p>
          <a:endParaRPr lang="et-EE"/>
        </a:p>
      </dgm:t>
    </dgm:pt>
    <dgm:pt modelId="{5072814F-00B4-43BE-B2F7-ED65B56732D1}" type="pres">
      <dgm:prSet presAssocID="{3FC5E854-3486-4DA1-AABA-48289F294A56}" presName="connTx" presStyleLbl="parChTrans1D3" presStyleIdx="1" presStyleCnt="3"/>
      <dgm:spPr/>
      <dgm:t>
        <a:bodyPr/>
        <a:lstStyle/>
        <a:p>
          <a:endParaRPr lang="et-EE"/>
        </a:p>
      </dgm:t>
    </dgm:pt>
    <dgm:pt modelId="{55B5FF1D-67B7-493F-BCC3-F5B040BC8BE1}" type="pres">
      <dgm:prSet presAssocID="{BC7C7580-1FCA-468B-9407-16C5EFFB6356}" presName="Name30" presStyleCnt="0"/>
      <dgm:spPr/>
    </dgm:pt>
    <dgm:pt modelId="{C741D61B-BEB3-40A5-8108-074AF9AB55D1}" type="pres">
      <dgm:prSet presAssocID="{BC7C7580-1FCA-468B-9407-16C5EFFB6356}" presName="level2Shape" presStyleLbl="node3" presStyleIdx="1" presStyleCnt="3"/>
      <dgm:spPr/>
      <dgm:t>
        <a:bodyPr/>
        <a:lstStyle/>
        <a:p>
          <a:endParaRPr lang="et-EE"/>
        </a:p>
      </dgm:t>
    </dgm:pt>
    <dgm:pt modelId="{78C75997-C08C-4F53-9F45-FAA4A54F20E5}" type="pres">
      <dgm:prSet presAssocID="{BC7C7580-1FCA-468B-9407-16C5EFFB6356}" presName="hierChild3" presStyleCnt="0"/>
      <dgm:spPr/>
    </dgm:pt>
    <dgm:pt modelId="{C15C803B-D76B-40E9-8610-575DA86BF0C1}" type="pres">
      <dgm:prSet presAssocID="{2E39C4CD-E212-4457-8788-BF5A45D2EC6C}" presName="Name25" presStyleLbl="parChTrans1D4" presStyleIdx="3" presStyleCnt="4"/>
      <dgm:spPr/>
      <dgm:t>
        <a:bodyPr/>
        <a:lstStyle/>
        <a:p>
          <a:endParaRPr lang="et-EE"/>
        </a:p>
      </dgm:t>
    </dgm:pt>
    <dgm:pt modelId="{3E7506D9-4B36-4FB1-87EA-C9727D31D4AD}" type="pres">
      <dgm:prSet presAssocID="{2E39C4CD-E212-4457-8788-BF5A45D2EC6C}" presName="connTx" presStyleLbl="parChTrans1D4" presStyleIdx="3" presStyleCnt="4"/>
      <dgm:spPr/>
      <dgm:t>
        <a:bodyPr/>
        <a:lstStyle/>
        <a:p>
          <a:endParaRPr lang="et-EE"/>
        </a:p>
      </dgm:t>
    </dgm:pt>
    <dgm:pt modelId="{5637A144-AF32-4342-A7F4-5CF8E35BEA6A}" type="pres">
      <dgm:prSet presAssocID="{413C381B-6879-4D6E-86ED-6DFD76B7E520}" presName="Name30" presStyleCnt="0"/>
      <dgm:spPr/>
    </dgm:pt>
    <dgm:pt modelId="{95E246D9-8633-42F2-A548-3DEC4B87836F}" type="pres">
      <dgm:prSet presAssocID="{413C381B-6879-4D6E-86ED-6DFD76B7E520}" presName="level2Shape" presStyleLbl="node4" presStyleIdx="3" presStyleCnt="4"/>
      <dgm:spPr/>
      <dgm:t>
        <a:bodyPr/>
        <a:lstStyle/>
        <a:p>
          <a:endParaRPr lang="et-EE"/>
        </a:p>
      </dgm:t>
    </dgm:pt>
    <dgm:pt modelId="{4A5D1F23-C757-4103-9E68-16F778160BF6}" type="pres">
      <dgm:prSet presAssocID="{413C381B-6879-4D6E-86ED-6DFD76B7E520}" presName="hierChild3" presStyleCnt="0"/>
      <dgm:spPr/>
    </dgm:pt>
    <dgm:pt modelId="{DD071B5E-2BFB-41DB-AA46-218A477E1CC0}" type="pres">
      <dgm:prSet presAssocID="{22EE68F2-4E45-45CF-BF95-9506572A3E8F}" presName="Name25" presStyleLbl="parChTrans1D2" presStyleIdx="1" presStyleCnt="2"/>
      <dgm:spPr/>
      <dgm:t>
        <a:bodyPr/>
        <a:lstStyle/>
        <a:p>
          <a:endParaRPr lang="et-EE"/>
        </a:p>
      </dgm:t>
    </dgm:pt>
    <dgm:pt modelId="{9A048459-7D2B-48B5-AA2B-244785C2A491}" type="pres">
      <dgm:prSet presAssocID="{22EE68F2-4E45-45CF-BF95-9506572A3E8F}" presName="connTx" presStyleLbl="parChTrans1D2" presStyleIdx="1" presStyleCnt="2"/>
      <dgm:spPr/>
      <dgm:t>
        <a:bodyPr/>
        <a:lstStyle/>
        <a:p>
          <a:endParaRPr lang="et-EE"/>
        </a:p>
      </dgm:t>
    </dgm:pt>
    <dgm:pt modelId="{8378B171-3AB0-41E5-8A6A-CC863DB1ECC4}" type="pres">
      <dgm:prSet presAssocID="{E8F80133-B3E8-4F3E-9E57-0340D1D29146}" presName="Name30" presStyleCnt="0"/>
      <dgm:spPr/>
    </dgm:pt>
    <dgm:pt modelId="{41FF45F7-5E8B-482F-97F3-90FF3579759D}" type="pres">
      <dgm:prSet presAssocID="{E8F80133-B3E8-4F3E-9E57-0340D1D29146}" presName="level2Shape" presStyleLbl="node2" presStyleIdx="1" presStyleCnt="2"/>
      <dgm:spPr/>
      <dgm:t>
        <a:bodyPr/>
        <a:lstStyle/>
        <a:p>
          <a:endParaRPr lang="et-EE"/>
        </a:p>
      </dgm:t>
    </dgm:pt>
    <dgm:pt modelId="{1FF58D65-9F10-4D1B-A192-4A83167A3C51}" type="pres">
      <dgm:prSet presAssocID="{E8F80133-B3E8-4F3E-9E57-0340D1D29146}" presName="hierChild3" presStyleCnt="0"/>
      <dgm:spPr/>
    </dgm:pt>
    <dgm:pt modelId="{B81CC1B1-F077-4465-BB43-4F5349A0DF49}" type="pres">
      <dgm:prSet presAssocID="{0B4B93D3-D1F8-49FC-9039-C90493340C0F}" presName="Name25" presStyleLbl="parChTrans1D3" presStyleIdx="2" presStyleCnt="3"/>
      <dgm:spPr/>
      <dgm:t>
        <a:bodyPr/>
        <a:lstStyle/>
        <a:p>
          <a:endParaRPr lang="et-EE"/>
        </a:p>
      </dgm:t>
    </dgm:pt>
    <dgm:pt modelId="{80BF1A54-0E4F-441A-AFC7-BA2C6FFDEEBE}" type="pres">
      <dgm:prSet presAssocID="{0B4B93D3-D1F8-49FC-9039-C90493340C0F}" presName="connTx" presStyleLbl="parChTrans1D3" presStyleIdx="2" presStyleCnt="3"/>
      <dgm:spPr/>
      <dgm:t>
        <a:bodyPr/>
        <a:lstStyle/>
        <a:p>
          <a:endParaRPr lang="et-EE"/>
        </a:p>
      </dgm:t>
    </dgm:pt>
    <dgm:pt modelId="{DD6181F5-35C1-440F-8710-1F55C00FE515}" type="pres">
      <dgm:prSet presAssocID="{CC452537-8F6F-43CB-97A6-C095ED0C713B}" presName="Name30" presStyleCnt="0"/>
      <dgm:spPr/>
    </dgm:pt>
    <dgm:pt modelId="{5B8C635A-94E5-449F-9855-1A8570D80913}" type="pres">
      <dgm:prSet presAssocID="{CC452537-8F6F-43CB-97A6-C095ED0C713B}" presName="level2Shape" presStyleLbl="node3" presStyleIdx="2" presStyleCnt="3"/>
      <dgm:spPr/>
      <dgm:t>
        <a:bodyPr/>
        <a:lstStyle/>
        <a:p>
          <a:endParaRPr lang="et-EE"/>
        </a:p>
      </dgm:t>
    </dgm:pt>
    <dgm:pt modelId="{C88FBC59-2374-4835-BB1B-3E43FB364F32}" type="pres">
      <dgm:prSet presAssocID="{CC452537-8F6F-43CB-97A6-C095ED0C713B}" presName="hierChild3" presStyleCnt="0"/>
      <dgm:spPr/>
    </dgm:pt>
    <dgm:pt modelId="{12137C59-7A64-4BB8-B487-4462A27943B9}" type="pres">
      <dgm:prSet presAssocID="{BF3F3033-415D-42B3-8C91-993F8DFFA728}" presName="bgShapesFlow" presStyleCnt="0"/>
      <dgm:spPr/>
    </dgm:pt>
    <dgm:pt modelId="{FF26D40B-3227-435D-B86F-422AF5079A5F}" type="pres">
      <dgm:prSet presAssocID="{DC66E9CD-CD70-499A-AF96-AFB4EA8EAEE1}" presName="rectComp" presStyleCnt="0"/>
      <dgm:spPr/>
    </dgm:pt>
    <dgm:pt modelId="{62311FB1-AA7B-4064-B282-E90D9A6B1295}" type="pres">
      <dgm:prSet presAssocID="{DC66E9CD-CD70-499A-AF96-AFB4EA8EAEE1}" presName="bgRect" presStyleLbl="bgShp" presStyleIdx="0" presStyleCnt="6"/>
      <dgm:spPr/>
      <dgm:t>
        <a:bodyPr/>
        <a:lstStyle/>
        <a:p>
          <a:endParaRPr lang="en-US"/>
        </a:p>
      </dgm:t>
    </dgm:pt>
    <dgm:pt modelId="{C4FDEDD9-EE8B-4D03-9C98-B7B024BA2CFB}" type="pres">
      <dgm:prSet presAssocID="{DC66E9CD-CD70-499A-AF96-AFB4EA8EAEE1}" presName="bgRectTx" presStyleLbl="bgShp" presStyleIdx="0" presStyleCnt="6">
        <dgm:presLayoutVars>
          <dgm:bulletEnabled val="1"/>
        </dgm:presLayoutVars>
      </dgm:prSet>
      <dgm:spPr/>
      <dgm:t>
        <a:bodyPr/>
        <a:lstStyle/>
        <a:p>
          <a:endParaRPr lang="en-US"/>
        </a:p>
      </dgm:t>
    </dgm:pt>
    <dgm:pt modelId="{CAC64563-851A-4A96-B539-D973529A94EA}" type="pres">
      <dgm:prSet presAssocID="{DC66E9CD-CD70-499A-AF96-AFB4EA8EAEE1}" presName="spComp" presStyleCnt="0"/>
      <dgm:spPr/>
    </dgm:pt>
    <dgm:pt modelId="{DA25DB31-8571-4E64-BAFC-F2530A0872F0}" type="pres">
      <dgm:prSet presAssocID="{DC66E9CD-CD70-499A-AF96-AFB4EA8EAEE1}" presName="hSp" presStyleCnt="0"/>
      <dgm:spPr/>
    </dgm:pt>
    <dgm:pt modelId="{6BC13BA7-DCEE-48B2-855B-B99A8BC9A145}" type="pres">
      <dgm:prSet presAssocID="{0987BAF8-A0FD-44AA-BCA6-0372F2FC6D54}" presName="rectComp" presStyleCnt="0"/>
      <dgm:spPr/>
    </dgm:pt>
    <dgm:pt modelId="{D8F28B49-0D72-4A65-B3B5-17F504972BF2}" type="pres">
      <dgm:prSet presAssocID="{0987BAF8-A0FD-44AA-BCA6-0372F2FC6D54}" presName="bgRect" presStyleLbl="bgShp" presStyleIdx="1" presStyleCnt="6"/>
      <dgm:spPr/>
      <dgm:t>
        <a:bodyPr/>
        <a:lstStyle/>
        <a:p>
          <a:endParaRPr lang="en-US"/>
        </a:p>
      </dgm:t>
    </dgm:pt>
    <dgm:pt modelId="{343F14F1-C498-4228-8DC9-514CF19B40B0}" type="pres">
      <dgm:prSet presAssocID="{0987BAF8-A0FD-44AA-BCA6-0372F2FC6D54}" presName="bgRectTx" presStyleLbl="bgShp" presStyleIdx="1" presStyleCnt="6">
        <dgm:presLayoutVars>
          <dgm:bulletEnabled val="1"/>
        </dgm:presLayoutVars>
      </dgm:prSet>
      <dgm:spPr/>
      <dgm:t>
        <a:bodyPr/>
        <a:lstStyle/>
        <a:p>
          <a:endParaRPr lang="en-US"/>
        </a:p>
      </dgm:t>
    </dgm:pt>
    <dgm:pt modelId="{A3747F40-A026-4D06-A7C7-638E06960F96}" type="pres">
      <dgm:prSet presAssocID="{0987BAF8-A0FD-44AA-BCA6-0372F2FC6D54}" presName="spComp" presStyleCnt="0"/>
      <dgm:spPr/>
    </dgm:pt>
    <dgm:pt modelId="{9FD2A282-AFB0-43BD-95F7-4A5A2A474795}" type="pres">
      <dgm:prSet presAssocID="{0987BAF8-A0FD-44AA-BCA6-0372F2FC6D54}" presName="hSp" presStyleCnt="0"/>
      <dgm:spPr/>
    </dgm:pt>
    <dgm:pt modelId="{C455073F-F180-40FD-8CA6-1780C673E91C}" type="pres">
      <dgm:prSet presAssocID="{CC651AF5-F901-49F3-B39B-D9F74FCAF13F}" presName="rectComp" presStyleCnt="0"/>
      <dgm:spPr/>
    </dgm:pt>
    <dgm:pt modelId="{7C11AF2C-2569-4077-B9C9-862491866096}" type="pres">
      <dgm:prSet presAssocID="{CC651AF5-F901-49F3-B39B-D9F74FCAF13F}" presName="bgRect" presStyleLbl="bgShp" presStyleIdx="2" presStyleCnt="6"/>
      <dgm:spPr/>
      <dgm:t>
        <a:bodyPr/>
        <a:lstStyle/>
        <a:p>
          <a:endParaRPr lang="et-EE"/>
        </a:p>
      </dgm:t>
    </dgm:pt>
    <dgm:pt modelId="{8000BE0A-1E1F-4ADD-88F6-69B35A9E7C4E}" type="pres">
      <dgm:prSet presAssocID="{CC651AF5-F901-49F3-B39B-D9F74FCAF13F}" presName="bgRectTx" presStyleLbl="bgShp" presStyleIdx="2" presStyleCnt="6">
        <dgm:presLayoutVars>
          <dgm:bulletEnabled val="1"/>
        </dgm:presLayoutVars>
      </dgm:prSet>
      <dgm:spPr/>
      <dgm:t>
        <a:bodyPr/>
        <a:lstStyle/>
        <a:p>
          <a:endParaRPr lang="et-EE"/>
        </a:p>
      </dgm:t>
    </dgm:pt>
    <dgm:pt modelId="{F4FAF7F9-E341-4376-9214-251CAF4ADB9B}" type="pres">
      <dgm:prSet presAssocID="{CC651AF5-F901-49F3-B39B-D9F74FCAF13F}" presName="spComp" presStyleCnt="0"/>
      <dgm:spPr/>
    </dgm:pt>
    <dgm:pt modelId="{9F66D611-C8BF-4724-8EEE-133B97C88435}" type="pres">
      <dgm:prSet presAssocID="{CC651AF5-F901-49F3-B39B-D9F74FCAF13F}" presName="hSp" presStyleCnt="0"/>
      <dgm:spPr/>
    </dgm:pt>
    <dgm:pt modelId="{35A97CBA-9067-4429-B879-7DC97BC75677}" type="pres">
      <dgm:prSet presAssocID="{A2B197E4-F740-49F1-AF2A-DA9E2ABF2CD4}" presName="rectComp" presStyleCnt="0"/>
      <dgm:spPr/>
    </dgm:pt>
    <dgm:pt modelId="{0FCA59D9-95BC-4E0D-B4F7-CE9CB782AB17}" type="pres">
      <dgm:prSet presAssocID="{A2B197E4-F740-49F1-AF2A-DA9E2ABF2CD4}" presName="bgRect" presStyleLbl="bgShp" presStyleIdx="3" presStyleCnt="6"/>
      <dgm:spPr/>
      <dgm:t>
        <a:bodyPr/>
        <a:lstStyle/>
        <a:p>
          <a:endParaRPr lang="et-EE"/>
        </a:p>
      </dgm:t>
    </dgm:pt>
    <dgm:pt modelId="{58631257-129B-4E4D-B04F-EFDD6E3458F4}" type="pres">
      <dgm:prSet presAssocID="{A2B197E4-F740-49F1-AF2A-DA9E2ABF2CD4}" presName="bgRectTx" presStyleLbl="bgShp" presStyleIdx="3" presStyleCnt="6">
        <dgm:presLayoutVars>
          <dgm:bulletEnabled val="1"/>
        </dgm:presLayoutVars>
      </dgm:prSet>
      <dgm:spPr/>
      <dgm:t>
        <a:bodyPr/>
        <a:lstStyle/>
        <a:p>
          <a:endParaRPr lang="et-EE"/>
        </a:p>
      </dgm:t>
    </dgm:pt>
    <dgm:pt modelId="{C17B578F-B4CF-4208-AABB-2E2FBD501739}" type="pres">
      <dgm:prSet presAssocID="{A2B197E4-F740-49F1-AF2A-DA9E2ABF2CD4}" presName="spComp" presStyleCnt="0"/>
      <dgm:spPr/>
    </dgm:pt>
    <dgm:pt modelId="{5FD92A27-40D7-4E5F-9830-8F4F60663670}" type="pres">
      <dgm:prSet presAssocID="{A2B197E4-F740-49F1-AF2A-DA9E2ABF2CD4}" presName="hSp" presStyleCnt="0"/>
      <dgm:spPr/>
    </dgm:pt>
    <dgm:pt modelId="{B02B467C-92F8-4003-A2F8-BF0986CC64B6}" type="pres">
      <dgm:prSet presAssocID="{780D8107-C806-4A9D-B986-E16F9ADE6E07}" presName="rectComp" presStyleCnt="0"/>
      <dgm:spPr/>
    </dgm:pt>
    <dgm:pt modelId="{59A4F3EB-5169-4D37-812D-E9A36E54B9C8}" type="pres">
      <dgm:prSet presAssocID="{780D8107-C806-4A9D-B986-E16F9ADE6E07}" presName="bgRect" presStyleLbl="bgShp" presStyleIdx="4" presStyleCnt="6"/>
      <dgm:spPr/>
      <dgm:t>
        <a:bodyPr/>
        <a:lstStyle/>
        <a:p>
          <a:endParaRPr lang="et-EE"/>
        </a:p>
      </dgm:t>
    </dgm:pt>
    <dgm:pt modelId="{7777C0C1-F0F4-4C8E-A939-760E7CC8D2FC}" type="pres">
      <dgm:prSet presAssocID="{780D8107-C806-4A9D-B986-E16F9ADE6E07}" presName="bgRectTx" presStyleLbl="bgShp" presStyleIdx="4" presStyleCnt="6">
        <dgm:presLayoutVars>
          <dgm:bulletEnabled val="1"/>
        </dgm:presLayoutVars>
      </dgm:prSet>
      <dgm:spPr/>
      <dgm:t>
        <a:bodyPr/>
        <a:lstStyle/>
        <a:p>
          <a:endParaRPr lang="et-EE"/>
        </a:p>
      </dgm:t>
    </dgm:pt>
    <dgm:pt modelId="{BC97AB68-B506-43E2-9275-1306E69747F0}" type="pres">
      <dgm:prSet presAssocID="{780D8107-C806-4A9D-B986-E16F9ADE6E07}" presName="spComp" presStyleCnt="0"/>
      <dgm:spPr/>
    </dgm:pt>
    <dgm:pt modelId="{18AC5078-AF43-4124-B195-2653A94DD66C}" type="pres">
      <dgm:prSet presAssocID="{780D8107-C806-4A9D-B986-E16F9ADE6E07}" presName="hSp" presStyleCnt="0"/>
      <dgm:spPr/>
    </dgm:pt>
    <dgm:pt modelId="{B0E0EE53-35B4-4C54-A84A-735CC8AC17A9}" type="pres">
      <dgm:prSet presAssocID="{4BF61E7E-BC4D-4016-8A2A-CE86638A0EBE}" presName="rectComp" presStyleCnt="0"/>
      <dgm:spPr/>
    </dgm:pt>
    <dgm:pt modelId="{6C6F6130-5E10-4A95-90AB-FC1954BD603D}" type="pres">
      <dgm:prSet presAssocID="{4BF61E7E-BC4D-4016-8A2A-CE86638A0EBE}" presName="bgRect" presStyleLbl="bgShp" presStyleIdx="5" presStyleCnt="6"/>
      <dgm:spPr/>
      <dgm:t>
        <a:bodyPr/>
        <a:lstStyle/>
        <a:p>
          <a:endParaRPr lang="et-EE"/>
        </a:p>
      </dgm:t>
    </dgm:pt>
    <dgm:pt modelId="{0BBF7F13-C167-48B5-ABE9-663BED5CBF79}" type="pres">
      <dgm:prSet presAssocID="{4BF61E7E-BC4D-4016-8A2A-CE86638A0EBE}" presName="bgRectTx" presStyleLbl="bgShp" presStyleIdx="5" presStyleCnt="6">
        <dgm:presLayoutVars>
          <dgm:bulletEnabled val="1"/>
        </dgm:presLayoutVars>
      </dgm:prSet>
      <dgm:spPr/>
      <dgm:t>
        <a:bodyPr/>
        <a:lstStyle/>
        <a:p>
          <a:endParaRPr lang="et-EE"/>
        </a:p>
      </dgm:t>
    </dgm:pt>
  </dgm:ptLst>
  <dgm:cxnLst>
    <dgm:cxn modelId="{F0436B97-0308-49DF-B429-1E63EA62B55E}" type="presOf" srcId="{215ACC8F-D69D-4B31-8828-1A23F0BF9A3C}" destId="{4374CFC5-E39F-4049-9E28-745E909FD5E5}" srcOrd="1" destOrd="0" presId="urn:microsoft.com/office/officeart/2005/8/layout/hierarchy5"/>
    <dgm:cxn modelId="{40AB4321-4A41-47AC-8EFC-C2F90E0818B3}" type="presOf" srcId="{3BA44BED-58A4-487E-8627-33380C4101E1}" destId="{00D1873E-E6E1-42A5-96D2-4CAE7332B102}" srcOrd="0" destOrd="0" presId="urn:microsoft.com/office/officeart/2005/8/layout/hierarchy5"/>
    <dgm:cxn modelId="{FFAB3F39-40B2-4E61-87DD-61D7DE025999}" srcId="{B856E679-BAB5-492F-9052-31F3DC5BCD21}" destId="{BB1FA335-4B2C-441E-8466-0195C56F1600}" srcOrd="0" destOrd="0" parTransId="{215ACC8F-D69D-4B31-8828-1A23F0BF9A3C}" sibTransId="{69B5D11E-F942-483A-A2A9-2C206BD4E733}"/>
    <dgm:cxn modelId="{6990C19F-E072-4C9D-B4ED-7EDA20B20A9C}" type="presOf" srcId="{A2B197E4-F740-49F1-AF2A-DA9E2ABF2CD4}" destId="{58631257-129B-4E4D-B04F-EFDD6E3458F4}" srcOrd="1" destOrd="0" presId="urn:microsoft.com/office/officeart/2005/8/layout/hierarchy5"/>
    <dgm:cxn modelId="{C47FCE68-F43F-449E-BBCC-BB0872B703E4}" srcId="{86A6F9DD-2331-4439-BED2-2D6E829C2F38}" destId="{A52B6EAA-3392-46C8-8667-0D1BB9B68611}" srcOrd="0" destOrd="0" parTransId="{4D3242D4-C6E6-4F96-8C0A-BB56BAC98FFF}" sibTransId="{69382C79-DD47-4405-852F-A494EB7FD8B6}"/>
    <dgm:cxn modelId="{86DC40DB-105F-42F6-9B3F-33E97A7B87AF}" srcId="{BF3F3033-415D-42B3-8C91-993F8DFFA728}" destId="{CC651AF5-F901-49F3-B39B-D9F74FCAF13F}" srcOrd="3" destOrd="0" parTransId="{2305A597-0805-400D-ACEC-78047FAA796F}" sibTransId="{CE79753B-DAEF-4111-9DFE-D6607F6195F3}"/>
    <dgm:cxn modelId="{9334520F-D99D-4738-A61A-B9492A6693C6}" type="presOf" srcId="{BC7C7580-1FCA-468B-9407-16C5EFFB6356}" destId="{C741D61B-BEB3-40A5-8108-074AF9AB55D1}" srcOrd="0" destOrd="0" presId="urn:microsoft.com/office/officeart/2005/8/layout/hierarchy5"/>
    <dgm:cxn modelId="{9345ADF2-F936-49D1-97C0-C9833BF58CE3}" type="presOf" srcId="{CC651AF5-F901-49F3-B39B-D9F74FCAF13F}" destId="{7C11AF2C-2569-4077-B9C9-862491866096}" srcOrd="0" destOrd="0" presId="urn:microsoft.com/office/officeart/2005/8/layout/hierarchy5"/>
    <dgm:cxn modelId="{B66F82C0-0624-42B9-B875-576D1D5D6E3A}" type="presOf" srcId="{FAF3DA46-FAE1-4312-9F33-55BC7965ED63}" destId="{C7ABF358-4B27-4724-A4F4-96C1E0C99169}" srcOrd="1" destOrd="0" presId="urn:microsoft.com/office/officeart/2005/8/layout/hierarchy5"/>
    <dgm:cxn modelId="{13E706F3-B87B-4FE5-9D77-64DC5A4FB731}" srcId="{BF3F3033-415D-42B3-8C91-993F8DFFA728}" destId="{4BF61E7E-BC4D-4016-8A2A-CE86638A0EBE}" srcOrd="6" destOrd="0" parTransId="{44842201-8AC0-4961-8A62-15EB152D9966}" sibTransId="{B21AEF96-70D3-4DC8-875B-A480EBD18B2D}"/>
    <dgm:cxn modelId="{DB8FBCA3-A19B-4646-A2B1-43D2BB162694}" type="presOf" srcId="{2170FE5A-D2CE-4943-8B00-D841ED69E0B0}" destId="{E83466F0-DE32-410F-81B1-F1EAE396207C}" srcOrd="0" destOrd="0" presId="urn:microsoft.com/office/officeart/2005/8/layout/hierarchy5"/>
    <dgm:cxn modelId="{C7D52F04-39E9-4050-A2E2-19CA1A6A77A0}" srcId="{BF3F3033-415D-42B3-8C91-993F8DFFA728}" destId="{0987BAF8-A0FD-44AA-BCA6-0372F2FC6D54}" srcOrd="2" destOrd="0" parTransId="{75651102-C042-44F6-9A05-6D330DF1B646}" sibTransId="{72C0BDA7-9367-4384-AB0B-7D9F28B4CA58}"/>
    <dgm:cxn modelId="{91256299-2E9E-4742-9352-C7003B952518}" type="presOf" srcId="{3FC5E854-3486-4DA1-AABA-48289F294A56}" destId="{CD45FC48-DB97-42CA-9E9A-DB75381D0CB0}" srcOrd="0" destOrd="0" presId="urn:microsoft.com/office/officeart/2005/8/layout/hierarchy5"/>
    <dgm:cxn modelId="{81D1014A-46E3-4FD2-945C-BDC245359E34}" type="presOf" srcId="{0987BAF8-A0FD-44AA-BCA6-0372F2FC6D54}" destId="{343F14F1-C498-4228-8DC9-514CF19B40B0}" srcOrd="1" destOrd="0" presId="urn:microsoft.com/office/officeart/2005/8/layout/hierarchy5"/>
    <dgm:cxn modelId="{10216709-AD57-4A00-AB0F-9F21974383FB}" srcId="{A52B6EAA-3392-46C8-8667-0D1BB9B68611}" destId="{2170FE5A-D2CE-4943-8B00-D841ED69E0B0}" srcOrd="0" destOrd="0" parTransId="{3BA44BED-58A4-487E-8627-33380C4101E1}" sibTransId="{4F8E6691-967E-4AF3-B05A-0B2214528841}"/>
    <dgm:cxn modelId="{5C746144-5F58-4E4C-BFEF-9A74BBFC56DB}" type="presOf" srcId="{2E39C4CD-E212-4457-8788-BF5A45D2EC6C}" destId="{3E7506D9-4B36-4FB1-87EA-C9727D31D4AD}" srcOrd="1" destOrd="0" presId="urn:microsoft.com/office/officeart/2005/8/layout/hierarchy5"/>
    <dgm:cxn modelId="{7366C640-875E-4BBC-9EC2-F616742FB285}" srcId="{4A5C6B14-0DC7-4100-829D-29EFD121C0DE}" destId="{E8F80133-B3E8-4F3E-9E57-0340D1D29146}" srcOrd="1" destOrd="0" parTransId="{22EE68F2-4E45-45CF-BF95-9506572A3E8F}" sibTransId="{97116CA9-C359-47A1-8FD8-A357156A286E}"/>
    <dgm:cxn modelId="{9BBBE34C-2C9A-470C-8588-083746330272}" type="presOf" srcId="{3BA44BED-58A4-487E-8627-33380C4101E1}" destId="{9BB57767-BC4B-4D92-B01E-CCAF11830C92}" srcOrd="1" destOrd="0" presId="urn:microsoft.com/office/officeart/2005/8/layout/hierarchy5"/>
    <dgm:cxn modelId="{810A46B8-0CDA-4DC0-84CE-38486B270578}" type="presOf" srcId="{0B4B93D3-D1F8-49FC-9039-C90493340C0F}" destId="{80BF1A54-0E4F-441A-AFC7-BA2C6FFDEEBE}" srcOrd="1" destOrd="0" presId="urn:microsoft.com/office/officeart/2005/8/layout/hierarchy5"/>
    <dgm:cxn modelId="{C11AA58F-1C29-45B0-926C-B6C187C1A317}" type="presOf" srcId="{BF3F3033-415D-42B3-8C91-993F8DFFA728}" destId="{30E83CD8-31E6-4FC3-9700-C18CBFB707E9}" srcOrd="0" destOrd="0" presId="urn:microsoft.com/office/officeart/2005/8/layout/hierarchy5"/>
    <dgm:cxn modelId="{94CD0FDD-D19D-47B9-BF4B-E48B06A2A1AE}" type="presOf" srcId="{BB1FA335-4B2C-441E-8466-0195C56F1600}" destId="{5683FDBB-C47D-4DE3-A104-6B4F944A2C1F}" srcOrd="0" destOrd="0" presId="urn:microsoft.com/office/officeart/2005/8/layout/hierarchy5"/>
    <dgm:cxn modelId="{7B80EBC4-E5A3-47AA-A80F-9EDDA0A13987}" type="presOf" srcId="{4D3242D4-C6E6-4F96-8C0A-BB56BAC98FFF}" destId="{0C46E59E-183B-44E2-8C66-ED457FF7F3B7}" srcOrd="1" destOrd="0" presId="urn:microsoft.com/office/officeart/2005/8/layout/hierarchy5"/>
    <dgm:cxn modelId="{1AE728DB-C283-460A-AEB1-E0BC1DB41954}" srcId="{E8F80133-B3E8-4F3E-9E57-0340D1D29146}" destId="{CC452537-8F6F-43CB-97A6-C095ED0C713B}" srcOrd="0" destOrd="0" parTransId="{0B4B93D3-D1F8-49FC-9039-C90493340C0F}" sibTransId="{C1B6DDDD-C9CE-45DC-ACCA-CE98046768C5}"/>
    <dgm:cxn modelId="{D3BE0478-69B5-41BD-ACF1-3DAA7F85E2C7}" srcId="{2170FE5A-D2CE-4943-8B00-D841ED69E0B0}" destId="{B856E679-BAB5-492F-9052-31F3DC5BCD21}" srcOrd="0" destOrd="0" parTransId="{FAF3DA46-FAE1-4312-9F33-55BC7965ED63}" sibTransId="{4837775A-E3A5-4D54-89EB-93EFC61AB7D9}"/>
    <dgm:cxn modelId="{2F9A43ED-211B-4F7A-A8D8-B511A279D479}" srcId="{BF3F3033-415D-42B3-8C91-993F8DFFA728}" destId="{A2B197E4-F740-49F1-AF2A-DA9E2ABF2CD4}" srcOrd="4" destOrd="0" parTransId="{BF3A89ED-5E19-453D-82BD-31BF40BEF040}" sibTransId="{D969B96F-072A-455E-8916-423301532D73}"/>
    <dgm:cxn modelId="{103BC847-D4DB-4CF3-A2A4-0CCE3FD421D8}" type="presOf" srcId="{4BF61E7E-BC4D-4016-8A2A-CE86638A0EBE}" destId="{0BBF7F13-C167-48B5-ABE9-663BED5CBF79}" srcOrd="1" destOrd="0" presId="urn:microsoft.com/office/officeart/2005/8/layout/hierarchy5"/>
    <dgm:cxn modelId="{9C766EED-41CF-4E06-BB78-8D243699EF53}" srcId="{86A6F9DD-2331-4439-BED2-2D6E829C2F38}" destId="{BC7C7580-1FCA-468B-9407-16C5EFFB6356}" srcOrd="1" destOrd="0" parTransId="{3FC5E854-3486-4DA1-AABA-48289F294A56}" sibTransId="{21A7890C-1B1F-4C96-B501-D10F322EE7D8}"/>
    <dgm:cxn modelId="{17A37769-3426-45A0-A528-C119282C1644}" type="presOf" srcId="{0B4B93D3-D1F8-49FC-9039-C90493340C0F}" destId="{B81CC1B1-F077-4465-BB43-4F5349A0DF49}" srcOrd="0" destOrd="0" presId="urn:microsoft.com/office/officeart/2005/8/layout/hierarchy5"/>
    <dgm:cxn modelId="{3E9BF590-E850-46E1-A9FF-9115EE49C009}" type="presOf" srcId="{780D8107-C806-4A9D-B986-E16F9ADE6E07}" destId="{59A4F3EB-5169-4D37-812D-E9A36E54B9C8}" srcOrd="0" destOrd="0" presId="urn:microsoft.com/office/officeart/2005/8/layout/hierarchy5"/>
    <dgm:cxn modelId="{CEBD9500-A798-43F6-A473-95A453649763}" type="presOf" srcId="{4A5C6B14-0DC7-4100-829D-29EFD121C0DE}" destId="{D97B0010-A6E1-490D-895E-12CBE61561D8}" srcOrd="0" destOrd="0" presId="urn:microsoft.com/office/officeart/2005/8/layout/hierarchy5"/>
    <dgm:cxn modelId="{133F28EC-188A-483A-BFEB-DE69CDBFEEB8}" type="presOf" srcId="{4BF61E7E-BC4D-4016-8A2A-CE86638A0EBE}" destId="{6C6F6130-5E10-4A95-90AB-FC1954BD603D}" srcOrd="0" destOrd="0" presId="urn:microsoft.com/office/officeart/2005/8/layout/hierarchy5"/>
    <dgm:cxn modelId="{6B7DAFE1-C771-49C7-A1FA-C77688DEC79A}" type="presOf" srcId="{22EE68F2-4E45-45CF-BF95-9506572A3E8F}" destId="{9A048459-7D2B-48B5-AA2B-244785C2A491}" srcOrd="1" destOrd="0" presId="urn:microsoft.com/office/officeart/2005/8/layout/hierarchy5"/>
    <dgm:cxn modelId="{86D4BECD-A867-44BE-87DF-94EC48388787}" type="presOf" srcId="{B856E679-BAB5-492F-9052-31F3DC5BCD21}" destId="{00A78E0F-94CC-4DB0-AACD-57F95F09E2CF}" srcOrd="0" destOrd="0" presId="urn:microsoft.com/office/officeart/2005/8/layout/hierarchy5"/>
    <dgm:cxn modelId="{D7719AA5-3095-403B-AD18-689337CD53F3}" type="presOf" srcId="{CE37612B-8F54-4B99-9BCD-7C6B5BE99E28}" destId="{3AE410B3-CBA9-49F8-9A72-1CE95C81149A}" srcOrd="0" destOrd="0" presId="urn:microsoft.com/office/officeart/2005/8/layout/hierarchy5"/>
    <dgm:cxn modelId="{0BF76C9A-2056-42E1-8181-AF12D46BECFB}" srcId="{BC7C7580-1FCA-468B-9407-16C5EFFB6356}" destId="{413C381B-6879-4D6E-86ED-6DFD76B7E520}" srcOrd="0" destOrd="0" parTransId="{2E39C4CD-E212-4457-8788-BF5A45D2EC6C}" sibTransId="{580F02F2-BF6C-4E37-8EB7-4157777BA0AC}"/>
    <dgm:cxn modelId="{5C5337D4-559F-4ABB-A1D9-DF2D9A3ED81C}" type="presOf" srcId="{CC452537-8F6F-43CB-97A6-C095ED0C713B}" destId="{5B8C635A-94E5-449F-9855-1A8570D80913}" srcOrd="0" destOrd="0" presId="urn:microsoft.com/office/officeart/2005/8/layout/hierarchy5"/>
    <dgm:cxn modelId="{229C8DCB-B9AC-476C-B95C-FEB7A71065A8}" srcId="{BF3F3033-415D-42B3-8C91-993F8DFFA728}" destId="{DC66E9CD-CD70-499A-AF96-AFB4EA8EAEE1}" srcOrd="1" destOrd="0" parTransId="{9F4E7652-25BE-4FA3-950A-3F4EF654CDF9}" sibTransId="{F772341D-5CDB-4895-B01F-3D4A6FFFB022}"/>
    <dgm:cxn modelId="{43E72155-272C-4238-8380-9AB40F0DE6B8}" type="presOf" srcId="{CE37612B-8F54-4B99-9BCD-7C6B5BE99E28}" destId="{CDE69273-39E0-424E-A591-6501A5441ED9}" srcOrd="1" destOrd="0" presId="urn:microsoft.com/office/officeart/2005/8/layout/hierarchy5"/>
    <dgm:cxn modelId="{A98F4C9A-88C8-43AD-97AA-4EB96DBAB868}" type="presOf" srcId="{DC66E9CD-CD70-499A-AF96-AFB4EA8EAEE1}" destId="{C4FDEDD9-EE8B-4D03-9C98-B7B024BA2CFB}" srcOrd="1" destOrd="0" presId="urn:microsoft.com/office/officeart/2005/8/layout/hierarchy5"/>
    <dgm:cxn modelId="{98A2AEC0-707E-484D-8173-DCD26136AC1E}" type="presOf" srcId="{FAF3DA46-FAE1-4312-9F33-55BC7965ED63}" destId="{F6740E0A-6F2A-4D5C-B1D2-2990737484DA}" srcOrd="0" destOrd="0" presId="urn:microsoft.com/office/officeart/2005/8/layout/hierarchy5"/>
    <dgm:cxn modelId="{F54A4513-66BB-4A87-AEE2-056D33E4E7CC}" type="presOf" srcId="{E8F80133-B3E8-4F3E-9E57-0340D1D29146}" destId="{41FF45F7-5E8B-482F-97F3-90FF3579759D}" srcOrd="0" destOrd="0" presId="urn:microsoft.com/office/officeart/2005/8/layout/hierarchy5"/>
    <dgm:cxn modelId="{A60F08B4-6A1A-4AEC-8B48-0BDA5805E295}" type="presOf" srcId="{780D8107-C806-4A9D-B986-E16F9ADE6E07}" destId="{7777C0C1-F0F4-4C8E-A939-760E7CC8D2FC}" srcOrd="1" destOrd="0" presId="urn:microsoft.com/office/officeart/2005/8/layout/hierarchy5"/>
    <dgm:cxn modelId="{586C6157-6493-4B5F-8313-98BCB814F802}" type="presOf" srcId="{3FC5E854-3486-4DA1-AABA-48289F294A56}" destId="{5072814F-00B4-43BE-B2F7-ED65B56732D1}" srcOrd="1" destOrd="0" presId="urn:microsoft.com/office/officeart/2005/8/layout/hierarchy5"/>
    <dgm:cxn modelId="{AEFA6BAD-2D5F-4F47-9CB4-6AE5E44D7FDA}" type="presOf" srcId="{22EE68F2-4E45-45CF-BF95-9506572A3E8F}" destId="{DD071B5E-2BFB-41DB-AA46-218A477E1CC0}" srcOrd="0" destOrd="0" presId="urn:microsoft.com/office/officeart/2005/8/layout/hierarchy5"/>
    <dgm:cxn modelId="{AAF45D4F-C046-422F-BFA7-D31392AD42C0}" type="presOf" srcId="{4D3242D4-C6E6-4F96-8C0A-BB56BAC98FFF}" destId="{72EE74B5-F7AB-4C32-8524-44D7FA6D4798}" srcOrd="0" destOrd="0" presId="urn:microsoft.com/office/officeart/2005/8/layout/hierarchy5"/>
    <dgm:cxn modelId="{8D985A19-5CB7-4B6D-B86D-BB39DDB4F489}" type="presOf" srcId="{86A6F9DD-2331-4439-BED2-2D6E829C2F38}" destId="{23602884-3354-4D54-A88F-C6E3E973C864}" srcOrd="0" destOrd="0" presId="urn:microsoft.com/office/officeart/2005/8/layout/hierarchy5"/>
    <dgm:cxn modelId="{3B75D939-2575-4ED8-BAEE-7BE8F6C3E7B9}" srcId="{BF3F3033-415D-42B3-8C91-993F8DFFA728}" destId="{780D8107-C806-4A9D-B986-E16F9ADE6E07}" srcOrd="5" destOrd="0" parTransId="{6895BA96-9AF6-401F-AEEF-657F2F3BEAA1}" sibTransId="{CA127C00-43B5-4A7D-A91C-774CF549A9DE}"/>
    <dgm:cxn modelId="{75366CCB-C208-4CCB-B19D-A26220D0F413}" type="presOf" srcId="{A2B197E4-F740-49F1-AF2A-DA9E2ABF2CD4}" destId="{0FCA59D9-95BC-4E0D-B4F7-CE9CB782AB17}" srcOrd="0" destOrd="0" presId="urn:microsoft.com/office/officeart/2005/8/layout/hierarchy5"/>
    <dgm:cxn modelId="{C6036BA5-C652-421E-969D-94D589DFBA56}" srcId="{BF3F3033-415D-42B3-8C91-993F8DFFA728}" destId="{4A5C6B14-0DC7-4100-829D-29EFD121C0DE}" srcOrd="0" destOrd="0" parTransId="{B49E0B8D-A6BA-49EE-87CB-0686AB3DFC2E}" sibTransId="{19C25FDA-D9C2-4C69-961C-0C5E280D6757}"/>
    <dgm:cxn modelId="{79D4BF98-410E-4E67-8CB7-E328F6C00D09}" type="presOf" srcId="{2E39C4CD-E212-4457-8788-BF5A45D2EC6C}" destId="{C15C803B-D76B-40E9-8610-575DA86BF0C1}" srcOrd="0" destOrd="0" presId="urn:microsoft.com/office/officeart/2005/8/layout/hierarchy5"/>
    <dgm:cxn modelId="{3B5751D3-EC10-4FA0-9982-69F50B880050}" type="presOf" srcId="{413C381B-6879-4D6E-86ED-6DFD76B7E520}" destId="{95E246D9-8633-42F2-A548-3DEC4B87836F}" srcOrd="0" destOrd="0" presId="urn:microsoft.com/office/officeart/2005/8/layout/hierarchy5"/>
    <dgm:cxn modelId="{C1D7893E-24EE-4AC9-8B96-00B3CF1DA944}" srcId="{4A5C6B14-0DC7-4100-829D-29EFD121C0DE}" destId="{86A6F9DD-2331-4439-BED2-2D6E829C2F38}" srcOrd="0" destOrd="0" parTransId="{CE37612B-8F54-4B99-9BCD-7C6B5BE99E28}" sibTransId="{78E5C1A9-8DC2-467A-B9D1-A8D3BE0E34C4}"/>
    <dgm:cxn modelId="{A7468C3D-13B6-46B0-8DAB-3CD1F8BF8E50}" type="presOf" srcId="{0987BAF8-A0FD-44AA-BCA6-0372F2FC6D54}" destId="{D8F28B49-0D72-4A65-B3B5-17F504972BF2}" srcOrd="0" destOrd="0" presId="urn:microsoft.com/office/officeart/2005/8/layout/hierarchy5"/>
    <dgm:cxn modelId="{4E2F77A6-3EA2-4B9A-A26F-35D5E6DA9F43}" type="presOf" srcId="{CC651AF5-F901-49F3-B39B-D9F74FCAF13F}" destId="{8000BE0A-1E1F-4ADD-88F6-69B35A9E7C4E}" srcOrd="1" destOrd="0" presId="urn:microsoft.com/office/officeart/2005/8/layout/hierarchy5"/>
    <dgm:cxn modelId="{80FF7F27-79C9-4D27-B333-3442AA0188D4}" type="presOf" srcId="{215ACC8F-D69D-4B31-8828-1A23F0BF9A3C}" destId="{02D2693A-245B-44DC-9D15-DC2973F0242C}" srcOrd="0" destOrd="0" presId="urn:microsoft.com/office/officeart/2005/8/layout/hierarchy5"/>
    <dgm:cxn modelId="{C4B275FB-377D-4A9A-9A40-3C637B325BAA}" type="presOf" srcId="{DC66E9CD-CD70-499A-AF96-AFB4EA8EAEE1}" destId="{62311FB1-AA7B-4064-B282-E90D9A6B1295}" srcOrd="0" destOrd="0" presId="urn:microsoft.com/office/officeart/2005/8/layout/hierarchy5"/>
    <dgm:cxn modelId="{0ABEC554-0AD6-4932-9701-D7E661B839BF}" type="presOf" srcId="{A52B6EAA-3392-46C8-8667-0D1BB9B68611}" destId="{148912AC-5E30-4F83-B5A1-E72F5855190A}" srcOrd="0" destOrd="0" presId="urn:microsoft.com/office/officeart/2005/8/layout/hierarchy5"/>
    <dgm:cxn modelId="{0F1EE7FA-A86E-4C89-B3A4-EAD4638FC7E8}" type="presParOf" srcId="{30E83CD8-31E6-4FC3-9700-C18CBFB707E9}" destId="{BC64F4F0-F614-4886-A089-E8E7D212C117}" srcOrd="0" destOrd="0" presId="urn:microsoft.com/office/officeart/2005/8/layout/hierarchy5"/>
    <dgm:cxn modelId="{AF91EF00-28C0-4A96-B93C-A4FBAAA97D66}" type="presParOf" srcId="{BC64F4F0-F614-4886-A089-E8E7D212C117}" destId="{8DF7BCA3-DC96-441C-98DF-107AF8534046}" srcOrd="0" destOrd="0" presId="urn:microsoft.com/office/officeart/2005/8/layout/hierarchy5"/>
    <dgm:cxn modelId="{D1389862-56F0-4451-8D2F-D4238F61E92A}" type="presParOf" srcId="{BC64F4F0-F614-4886-A089-E8E7D212C117}" destId="{9C9D5178-B892-4389-B7E4-36813DCAD614}" srcOrd="1" destOrd="0" presId="urn:microsoft.com/office/officeart/2005/8/layout/hierarchy5"/>
    <dgm:cxn modelId="{11CC2632-2D97-42F5-9BA1-713E02072FD0}" type="presParOf" srcId="{9C9D5178-B892-4389-B7E4-36813DCAD614}" destId="{AB0DC5D7-CA9C-4A35-BA8C-0E8B8863B14F}" srcOrd="0" destOrd="0" presId="urn:microsoft.com/office/officeart/2005/8/layout/hierarchy5"/>
    <dgm:cxn modelId="{967DD845-5019-473A-9311-25640F2885AF}" type="presParOf" srcId="{AB0DC5D7-CA9C-4A35-BA8C-0E8B8863B14F}" destId="{D97B0010-A6E1-490D-895E-12CBE61561D8}" srcOrd="0" destOrd="0" presId="urn:microsoft.com/office/officeart/2005/8/layout/hierarchy5"/>
    <dgm:cxn modelId="{F7ABE8D8-4968-4529-9C46-EC673526B232}" type="presParOf" srcId="{AB0DC5D7-CA9C-4A35-BA8C-0E8B8863B14F}" destId="{CA8A52CC-0F37-4DB2-9CAC-5D42A06A6F81}" srcOrd="1" destOrd="0" presId="urn:microsoft.com/office/officeart/2005/8/layout/hierarchy5"/>
    <dgm:cxn modelId="{1D17A89C-BB46-4605-9A21-33DE86315847}" type="presParOf" srcId="{CA8A52CC-0F37-4DB2-9CAC-5D42A06A6F81}" destId="{3AE410B3-CBA9-49F8-9A72-1CE95C81149A}" srcOrd="0" destOrd="0" presId="urn:microsoft.com/office/officeart/2005/8/layout/hierarchy5"/>
    <dgm:cxn modelId="{5CEAC7D7-7CBF-4435-B91A-88E115305D3D}" type="presParOf" srcId="{3AE410B3-CBA9-49F8-9A72-1CE95C81149A}" destId="{CDE69273-39E0-424E-A591-6501A5441ED9}" srcOrd="0" destOrd="0" presId="urn:microsoft.com/office/officeart/2005/8/layout/hierarchy5"/>
    <dgm:cxn modelId="{1390D137-7E4A-4776-B529-9AA637FEFFF2}" type="presParOf" srcId="{CA8A52CC-0F37-4DB2-9CAC-5D42A06A6F81}" destId="{99A18CC4-D90E-45AD-B449-9661CD8BDE56}" srcOrd="1" destOrd="0" presId="urn:microsoft.com/office/officeart/2005/8/layout/hierarchy5"/>
    <dgm:cxn modelId="{5FD75D33-2946-4FC3-B2FC-B374A59769A0}" type="presParOf" srcId="{99A18CC4-D90E-45AD-B449-9661CD8BDE56}" destId="{23602884-3354-4D54-A88F-C6E3E973C864}" srcOrd="0" destOrd="0" presId="urn:microsoft.com/office/officeart/2005/8/layout/hierarchy5"/>
    <dgm:cxn modelId="{F82624BC-46BB-4ABB-AD63-85CE6E4F44AE}" type="presParOf" srcId="{99A18CC4-D90E-45AD-B449-9661CD8BDE56}" destId="{ADAF907B-339A-4086-9FD7-3BF5489DCF35}" srcOrd="1" destOrd="0" presId="urn:microsoft.com/office/officeart/2005/8/layout/hierarchy5"/>
    <dgm:cxn modelId="{08E774F9-6882-4155-9806-6EB118D031EB}" type="presParOf" srcId="{ADAF907B-339A-4086-9FD7-3BF5489DCF35}" destId="{72EE74B5-F7AB-4C32-8524-44D7FA6D4798}" srcOrd="0" destOrd="0" presId="urn:microsoft.com/office/officeart/2005/8/layout/hierarchy5"/>
    <dgm:cxn modelId="{822F8F44-D2FB-40C8-9DAD-57D656848D03}" type="presParOf" srcId="{72EE74B5-F7AB-4C32-8524-44D7FA6D4798}" destId="{0C46E59E-183B-44E2-8C66-ED457FF7F3B7}" srcOrd="0" destOrd="0" presId="urn:microsoft.com/office/officeart/2005/8/layout/hierarchy5"/>
    <dgm:cxn modelId="{440F3CD0-EB88-4979-AA41-CCD9E803F1AB}" type="presParOf" srcId="{ADAF907B-339A-4086-9FD7-3BF5489DCF35}" destId="{C4C08CA1-7B59-4D7E-997F-7CC0FC4FB840}" srcOrd="1" destOrd="0" presId="urn:microsoft.com/office/officeart/2005/8/layout/hierarchy5"/>
    <dgm:cxn modelId="{B0BDC261-27ED-48A6-9372-6356C86C8E9E}" type="presParOf" srcId="{C4C08CA1-7B59-4D7E-997F-7CC0FC4FB840}" destId="{148912AC-5E30-4F83-B5A1-E72F5855190A}" srcOrd="0" destOrd="0" presId="urn:microsoft.com/office/officeart/2005/8/layout/hierarchy5"/>
    <dgm:cxn modelId="{49E037B3-8D92-422C-A25A-691CDF94FB08}" type="presParOf" srcId="{C4C08CA1-7B59-4D7E-997F-7CC0FC4FB840}" destId="{D4F92DAF-52EB-4824-BB88-54EFD40829CB}" srcOrd="1" destOrd="0" presId="urn:microsoft.com/office/officeart/2005/8/layout/hierarchy5"/>
    <dgm:cxn modelId="{3AC337FE-28CD-46C1-8983-C32696369729}" type="presParOf" srcId="{D4F92DAF-52EB-4824-BB88-54EFD40829CB}" destId="{00D1873E-E6E1-42A5-96D2-4CAE7332B102}" srcOrd="0" destOrd="0" presId="urn:microsoft.com/office/officeart/2005/8/layout/hierarchy5"/>
    <dgm:cxn modelId="{F81B67C1-8540-4938-B2CA-92A27352A44F}" type="presParOf" srcId="{00D1873E-E6E1-42A5-96D2-4CAE7332B102}" destId="{9BB57767-BC4B-4D92-B01E-CCAF11830C92}" srcOrd="0" destOrd="0" presId="urn:microsoft.com/office/officeart/2005/8/layout/hierarchy5"/>
    <dgm:cxn modelId="{0B25950C-EC22-4BD1-8050-EA175475D5E9}" type="presParOf" srcId="{D4F92DAF-52EB-4824-BB88-54EFD40829CB}" destId="{8613C276-2953-47C9-ACEF-D3FA94B21027}" srcOrd="1" destOrd="0" presId="urn:microsoft.com/office/officeart/2005/8/layout/hierarchy5"/>
    <dgm:cxn modelId="{9700DF68-DB73-4A9B-BA6A-58AC917B1542}" type="presParOf" srcId="{8613C276-2953-47C9-ACEF-D3FA94B21027}" destId="{E83466F0-DE32-410F-81B1-F1EAE396207C}" srcOrd="0" destOrd="0" presId="urn:microsoft.com/office/officeart/2005/8/layout/hierarchy5"/>
    <dgm:cxn modelId="{71CBB744-D35E-4DC4-B6B5-E4C377FD87C0}" type="presParOf" srcId="{8613C276-2953-47C9-ACEF-D3FA94B21027}" destId="{71E53320-7BEC-4091-A911-FCA31510BB5B}" srcOrd="1" destOrd="0" presId="urn:microsoft.com/office/officeart/2005/8/layout/hierarchy5"/>
    <dgm:cxn modelId="{BC09D0B6-869E-4A45-8392-4FD43AA14B61}" type="presParOf" srcId="{71E53320-7BEC-4091-A911-FCA31510BB5B}" destId="{F6740E0A-6F2A-4D5C-B1D2-2990737484DA}" srcOrd="0" destOrd="0" presId="urn:microsoft.com/office/officeart/2005/8/layout/hierarchy5"/>
    <dgm:cxn modelId="{ED15C2AB-E691-446B-8CF1-773E86D06906}" type="presParOf" srcId="{F6740E0A-6F2A-4D5C-B1D2-2990737484DA}" destId="{C7ABF358-4B27-4724-A4F4-96C1E0C99169}" srcOrd="0" destOrd="0" presId="urn:microsoft.com/office/officeart/2005/8/layout/hierarchy5"/>
    <dgm:cxn modelId="{3BE81D97-1EF5-4716-964F-2F18F75F38F9}" type="presParOf" srcId="{71E53320-7BEC-4091-A911-FCA31510BB5B}" destId="{928BC155-9E3F-4D40-82D2-C40DFD11D511}" srcOrd="1" destOrd="0" presId="urn:microsoft.com/office/officeart/2005/8/layout/hierarchy5"/>
    <dgm:cxn modelId="{E505956D-CC15-4788-AA45-A263BDCF3B6F}" type="presParOf" srcId="{928BC155-9E3F-4D40-82D2-C40DFD11D511}" destId="{00A78E0F-94CC-4DB0-AACD-57F95F09E2CF}" srcOrd="0" destOrd="0" presId="urn:microsoft.com/office/officeart/2005/8/layout/hierarchy5"/>
    <dgm:cxn modelId="{63864CE2-F988-4F31-8246-0E2389CF61E2}" type="presParOf" srcId="{928BC155-9E3F-4D40-82D2-C40DFD11D511}" destId="{69351846-EF3A-4E1A-BE8F-3981A26A848C}" srcOrd="1" destOrd="0" presId="urn:microsoft.com/office/officeart/2005/8/layout/hierarchy5"/>
    <dgm:cxn modelId="{96504B67-9B03-4A5A-9FBA-FA7FC3357968}" type="presParOf" srcId="{69351846-EF3A-4E1A-BE8F-3981A26A848C}" destId="{02D2693A-245B-44DC-9D15-DC2973F0242C}" srcOrd="0" destOrd="0" presId="urn:microsoft.com/office/officeart/2005/8/layout/hierarchy5"/>
    <dgm:cxn modelId="{0A1A9F4E-DF9A-48B7-903E-BA4EB766DB86}" type="presParOf" srcId="{02D2693A-245B-44DC-9D15-DC2973F0242C}" destId="{4374CFC5-E39F-4049-9E28-745E909FD5E5}" srcOrd="0" destOrd="0" presId="urn:microsoft.com/office/officeart/2005/8/layout/hierarchy5"/>
    <dgm:cxn modelId="{59C30F87-0ED2-458F-8F42-DA5898D6A950}" type="presParOf" srcId="{69351846-EF3A-4E1A-BE8F-3981A26A848C}" destId="{1CBF83D0-1D96-464B-9607-EDCD3136B877}" srcOrd="1" destOrd="0" presId="urn:microsoft.com/office/officeart/2005/8/layout/hierarchy5"/>
    <dgm:cxn modelId="{4846123F-5483-48DD-9EC4-074166959B04}" type="presParOf" srcId="{1CBF83D0-1D96-464B-9607-EDCD3136B877}" destId="{5683FDBB-C47D-4DE3-A104-6B4F944A2C1F}" srcOrd="0" destOrd="0" presId="urn:microsoft.com/office/officeart/2005/8/layout/hierarchy5"/>
    <dgm:cxn modelId="{C6887651-F663-40E4-84DC-65AB1FAAFD45}" type="presParOf" srcId="{1CBF83D0-1D96-464B-9607-EDCD3136B877}" destId="{FFDCFD92-3098-4D02-87A3-970DC9635609}" srcOrd="1" destOrd="0" presId="urn:microsoft.com/office/officeart/2005/8/layout/hierarchy5"/>
    <dgm:cxn modelId="{AD3E8302-80C5-44ED-9914-957FE11A65B2}" type="presParOf" srcId="{ADAF907B-339A-4086-9FD7-3BF5489DCF35}" destId="{CD45FC48-DB97-42CA-9E9A-DB75381D0CB0}" srcOrd="2" destOrd="0" presId="urn:microsoft.com/office/officeart/2005/8/layout/hierarchy5"/>
    <dgm:cxn modelId="{0420E9ED-986D-4B64-992C-2C2E21007A18}" type="presParOf" srcId="{CD45FC48-DB97-42CA-9E9A-DB75381D0CB0}" destId="{5072814F-00B4-43BE-B2F7-ED65B56732D1}" srcOrd="0" destOrd="0" presId="urn:microsoft.com/office/officeart/2005/8/layout/hierarchy5"/>
    <dgm:cxn modelId="{2CE76ADA-D390-461C-A7D3-9696F90EC4FE}" type="presParOf" srcId="{ADAF907B-339A-4086-9FD7-3BF5489DCF35}" destId="{55B5FF1D-67B7-493F-BCC3-F5B040BC8BE1}" srcOrd="3" destOrd="0" presId="urn:microsoft.com/office/officeart/2005/8/layout/hierarchy5"/>
    <dgm:cxn modelId="{BAE40DB9-5F05-4C68-8DB5-C51EAEABF9BB}" type="presParOf" srcId="{55B5FF1D-67B7-493F-BCC3-F5B040BC8BE1}" destId="{C741D61B-BEB3-40A5-8108-074AF9AB55D1}" srcOrd="0" destOrd="0" presId="urn:microsoft.com/office/officeart/2005/8/layout/hierarchy5"/>
    <dgm:cxn modelId="{46D65C1B-D3BC-4EE4-AE83-158B30131179}" type="presParOf" srcId="{55B5FF1D-67B7-493F-BCC3-F5B040BC8BE1}" destId="{78C75997-C08C-4F53-9F45-FAA4A54F20E5}" srcOrd="1" destOrd="0" presId="urn:microsoft.com/office/officeart/2005/8/layout/hierarchy5"/>
    <dgm:cxn modelId="{8141EA5C-12C9-44E6-8671-6E7D3A977A90}" type="presParOf" srcId="{78C75997-C08C-4F53-9F45-FAA4A54F20E5}" destId="{C15C803B-D76B-40E9-8610-575DA86BF0C1}" srcOrd="0" destOrd="0" presId="urn:microsoft.com/office/officeart/2005/8/layout/hierarchy5"/>
    <dgm:cxn modelId="{86578036-151E-42B4-851A-4FB12263A768}" type="presParOf" srcId="{C15C803B-D76B-40E9-8610-575DA86BF0C1}" destId="{3E7506D9-4B36-4FB1-87EA-C9727D31D4AD}" srcOrd="0" destOrd="0" presId="urn:microsoft.com/office/officeart/2005/8/layout/hierarchy5"/>
    <dgm:cxn modelId="{A2C43BB7-5567-4534-B885-81308818B6A3}" type="presParOf" srcId="{78C75997-C08C-4F53-9F45-FAA4A54F20E5}" destId="{5637A144-AF32-4342-A7F4-5CF8E35BEA6A}" srcOrd="1" destOrd="0" presId="urn:microsoft.com/office/officeart/2005/8/layout/hierarchy5"/>
    <dgm:cxn modelId="{1BA9DAF8-806D-48B8-90D0-32EF316DE075}" type="presParOf" srcId="{5637A144-AF32-4342-A7F4-5CF8E35BEA6A}" destId="{95E246D9-8633-42F2-A548-3DEC4B87836F}" srcOrd="0" destOrd="0" presId="urn:microsoft.com/office/officeart/2005/8/layout/hierarchy5"/>
    <dgm:cxn modelId="{DFA93C7D-D50D-4563-8FBB-090F664AC03D}" type="presParOf" srcId="{5637A144-AF32-4342-A7F4-5CF8E35BEA6A}" destId="{4A5D1F23-C757-4103-9E68-16F778160BF6}" srcOrd="1" destOrd="0" presId="urn:microsoft.com/office/officeart/2005/8/layout/hierarchy5"/>
    <dgm:cxn modelId="{E4A3E3D7-14F3-4713-9805-D0EE2E5AA354}" type="presParOf" srcId="{CA8A52CC-0F37-4DB2-9CAC-5D42A06A6F81}" destId="{DD071B5E-2BFB-41DB-AA46-218A477E1CC0}" srcOrd="2" destOrd="0" presId="urn:microsoft.com/office/officeart/2005/8/layout/hierarchy5"/>
    <dgm:cxn modelId="{727F98D7-C62E-4769-BACC-CB6683426198}" type="presParOf" srcId="{DD071B5E-2BFB-41DB-AA46-218A477E1CC0}" destId="{9A048459-7D2B-48B5-AA2B-244785C2A491}" srcOrd="0" destOrd="0" presId="urn:microsoft.com/office/officeart/2005/8/layout/hierarchy5"/>
    <dgm:cxn modelId="{338CE763-3B9A-4DBB-8EEF-80C5251849B4}" type="presParOf" srcId="{CA8A52CC-0F37-4DB2-9CAC-5D42A06A6F81}" destId="{8378B171-3AB0-41E5-8A6A-CC863DB1ECC4}" srcOrd="3" destOrd="0" presId="urn:microsoft.com/office/officeart/2005/8/layout/hierarchy5"/>
    <dgm:cxn modelId="{AC86EB0C-A725-488A-A70E-D3C416772D17}" type="presParOf" srcId="{8378B171-3AB0-41E5-8A6A-CC863DB1ECC4}" destId="{41FF45F7-5E8B-482F-97F3-90FF3579759D}" srcOrd="0" destOrd="0" presId="urn:microsoft.com/office/officeart/2005/8/layout/hierarchy5"/>
    <dgm:cxn modelId="{C12E9DC6-87B2-4350-B74C-E50CEFC1E059}" type="presParOf" srcId="{8378B171-3AB0-41E5-8A6A-CC863DB1ECC4}" destId="{1FF58D65-9F10-4D1B-A192-4A83167A3C51}" srcOrd="1" destOrd="0" presId="urn:microsoft.com/office/officeart/2005/8/layout/hierarchy5"/>
    <dgm:cxn modelId="{92AE15E0-120D-4967-8FB0-00E6D9EAA083}" type="presParOf" srcId="{1FF58D65-9F10-4D1B-A192-4A83167A3C51}" destId="{B81CC1B1-F077-4465-BB43-4F5349A0DF49}" srcOrd="0" destOrd="0" presId="urn:microsoft.com/office/officeart/2005/8/layout/hierarchy5"/>
    <dgm:cxn modelId="{134CDC35-2A4F-42D6-A3D6-E163C13A6D62}" type="presParOf" srcId="{B81CC1B1-F077-4465-BB43-4F5349A0DF49}" destId="{80BF1A54-0E4F-441A-AFC7-BA2C6FFDEEBE}" srcOrd="0" destOrd="0" presId="urn:microsoft.com/office/officeart/2005/8/layout/hierarchy5"/>
    <dgm:cxn modelId="{C237A839-895F-4631-88D7-4BD5B0453AF9}" type="presParOf" srcId="{1FF58D65-9F10-4D1B-A192-4A83167A3C51}" destId="{DD6181F5-35C1-440F-8710-1F55C00FE515}" srcOrd="1" destOrd="0" presId="urn:microsoft.com/office/officeart/2005/8/layout/hierarchy5"/>
    <dgm:cxn modelId="{F7C8F725-4BB7-4BE5-8302-6631805C47AE}" type="presParOf" srcId="{DD6181F5-35C1-440F-8710-1F55C00FE515}" destId="{5B8C635A-94E5-449F-9855-1A8570D80913}" srcOrd="0" destOrd="0" presId="urn:microsoft.com/office/officeart/2005/8/layout/hierarchy5"/>
    <dgm:cxn modelId="{FC7D2B7E-5AE3-4BD4-AF67-7A60A3CAF1BD}" type="presParOf" srcId="{DD6181F5-35C1-440F-8710-1F55C00FE515}" destId="{C88FBC59-2374-4835-BB1B-3E43FB364F32}" srcOrd="1" destOrd="0" presId="urn:microsoft.com/office/officeart/2005/8/layout/hierarchy5"/>
    <dgm:cxn modelId="{AFC8B7A6-413B-4EE8-BE56-91773A1593FB}" type="presParOf" srcId="{30E83CD8-31E6-4FC3-9700-C18CBFB707E9}" destId="{12137C59-7A64-4BB8-B487-4462A27943B9}" srcOrd="1" destOrd="0" presId="urn:microsoft.com/office/officeart/2005/8/layout/hierarchy5"/>
    <dgm:cxn modelId="{837B326D-A2FA-422F-A3F2-4382AA77CBF1}" type="presParOf" srcId="{12137C59-7A64-4BB8-B487-4462A27943B9}" destId="{FF26D40B-3227-435D-B86F-422AF5079A5F}" srcOrd="0" destOrd="0" presId="urn:microsoft.com/office/officeart/2005/8/layout/hierarchy5"/>
    <dgm:cxn modelId="{C65FBDEF-4300-4D11-AF76-11347CB79CAD}" type="presParOf" srcId="{FF26D40B-3227-435D-B86F-422AF5079A5F}" destId="{62311FB1-AA7B-4064-B282-E90D9A6B1295}" srcOrd="0" destOrd="0" presId="urn:microsoft.com/office/officeart/2005/8/layout/hierarchy5"/>
    <dgm:cxn modelId="{C936769F-DF47-48A0-ADE2-749800071223}" type="presParOf" srcId="{FF26D40B-3227-435D-B86F-422AF5079A5F}" destId="{C4FDEDD9-EE8B-4D03-9C98-B7B024BA2CFB}" srcOrd="1" destOrd="0" presId="urn:microsoft.com/office/officeart/2005/8/layout/hierarchy5"/>
    <dgm:cxn modelId="{CFA4320F-FBC6-4938-8333-2ABFB6276431}" type="presParOf" srcId="{12137C59-7A64-4BB8-B487-4462A27943B9}" destId="{CAC64563-851A-4A96-B539-D973529A94EA}" srcOrd="1" destOrd="0" presId="urn:microsoft.com/office/officeart/2005/8/layout/hierarchy5"/>
    <dgm:cxn modelId="{B432704F-F7EB-4F24-A7D5-EFEFDBED22B5}" type="presParOf" srcId="{CAC64563-851A-4A96-B539-D973529A94EA}" destId="{DA25DB31-8571-4E64-BAFC-F2530A0872F0}" srcOrd="0" destOrd="0" presId="urn:microsoft.com/office/officeart/2005/8/layout/hierarchy5"/>
    <dgm:cxn modelId="{FB8E512F-2CAC-4B1A-AF5C-544C44CE4345}" type="presParOf" srcId="{12137C59-7A64-4BB8-B487-4462A27943B9}" destId="{6BC13BA7-DCEE-48B2-855B-B99A8BC9A145}" srcOrd="2" destOrd="0" presId="urn:microsoft.com/office/officeart/2005/8/layout/hierarchy5"/>
    <dgm:cxn modelId="{0ED3BECC-4745-4880-9449-5EAC4632FDCA}" type="presParOf" srcId="{6BC13BA7-DCEE-48B2-855B-B99A8BC9A145}" destId="{D8F28B49-0D72-4A65-B3B5-17F504972BF2}" srcOrd="0" destOrd="0" presId="urn:microsoft.com/office/officeart/2005/8/layout/hierarchy5"/>
    <dgm:cxn modelId="{5F9716B1-13FA-4256-8F76-2BF91F821FCF}" type="presParOf" srcId="{6BC13BA7-DCEE-48B2-855B-B99A8BC9A145}" destId="{343F14F1-C498-4228-8DC9-514CF19B40B0}" srcOrd="1" destOrd="0" presId="urn:microsoft.com/office/officeart/2005/8/layout/hierarchy5"/>
    <dgm:cxn modelId="{4711AB86-5D9A-4BF8-99AD-ABED57A5885C}" type="presParOf" srcId="{12137C59-7A64-4BB8-B487-4462A27943B9}" destId="{A3747F40-A026-4D06-A7C7-638E06960F96}" srcOrd="3" destOrd="0" presId="urn:microsoft.com/office/officeart/2005/8/layout/hierarchy5"/>
    <dgm:cxn modelId="{2914E0A5-7258-473C-AD14-C3F830574D34}" type="presParOf" srcId="{A3747F40-A026-4D06-A7C7-638E06960F96}" destId="{9FD2A282-AFB0-43BD-95F7-4A5A2A474795}" srcOrd="0" destOrd="0" presId="urn:microsoft.com/office/officeart/2005/8/layout/hierarchy5"/>
    <dgm:cxn modelId="{339FF851-FD09-48CC-A21D-BDC0E66E7F56}" type="presParOf" srcId="{12137C59-7A64-4BB8-B487-4462A27943B9}" destId="{C455073F-F180-40FD-8CA6-1780C673E91C}" srcOrd="4" destOrd="0" presId="urn:microsoft.com/office/officeart/2005/8/layout/hierarchy5"/>
    <dgm:cxn modelId="{34A1E62E-3441-49C5-8D52-3CB98F74E413}" type="presParOf" srcId="{C455073F-F180-40FD-8CA6-1780C673E91C}" destId="{7C11AF2C-2569-4077-B9C9-862491866096}" srcOrd="0" destOrd="0" presId="urn:microsoft.com/office/officeart/2005/8/layout/hierarchy5"/>
    <dgm:cxn modelId="{688D0757-274D-4148-95BC-A3063E97E41D}" type="presParOf" srcId="{C455073F-F180-40FD-8CA6-1780C673E91C}" destId="{8000BE0A-1E1F-4ADD-88F6-69B35A9E7C4E}" srcOrd="1" destOrd="0" presId="urn:microsoft.com/office/officeart/2005/8/layout/hierarchy5"/>
    <dgm:cxn modelId="{9C1A8AB5-6169-427F-93CD-BE3E2F759FB1}" type="presParOf" srcId="{12137C59-7A64-4BB8-B487-4462A27943B9}" destId="{F4FAF7F9-E341-4376-9214-251CAF4ADB9B}" srcOrd="5" destOrd="0" presId="urn:microsoft.com/office/officeart/2005/8/layout/hierarchy5"/>
    <dgm:cxn modelId="{579358AC-EF80-4CC3-A329-C95F5682D5EE}" type="presParOf" srcId="{F4FAF7F9-E341-4376-9214-251CAF4ADB9B}" destId="{9F66D611-C8BF-4724-8EEE-133B97C88435}" srcOrd="0" destOrd="0" presId="urn:microsoft.com/office/officeart/2005/8/layout/hierarchy5"/>
    <dgm:cxn modelId="{0943ABAD-4D02-4F69-BDAC-E69C7D5988CB}" type="presParOf" srcId="{12137C59-7A64-4BB8-B487-4462A27943B9}" destId="{35A97CBA-9067-4429-B879-7DC97BC75677}" srcOrd="6" destOrd="0" presId="urn:microsoft.com/office/officeart/2005/8/layout/hierarchy5"/>
    <dgm:cxn modelId="{BAB0C0A3-F7E2-490E-83A6-4F4CDDD2E939}" type="presParOf" srcId="{35A97CBA-9067-4429-B879-7DC97BC75677}" destId="{0FCA59D9-95BC-4E0D-B4F7-CE9CB782AB17}" srcOrd="0" destOrd="0" presId="urn:microsoft.com/office/officeart/2005/8/layout/hierarchy5"/>
    <dgm:cxn modelId="{3A334BD6-8C7C-4E59-A735-BA7A8A6448FA}" type="presParOf" srcId="{35A97CBA-9067-4429-B879-7DC97BC75677}" destId="{58631257-129B-4E4D-B04F-EFDD6E3458F4}" srcOrd="1" destOrd="0" presId="urn:microsoft.com/office/officeart/2005/8/layout/hierarchy5"/>
    <dgm:cxn modelId="{B7765D11-FC6B-4760-B305-699076CFE16B}" type="presParOf" srcId="{12137C59-7A64-4BB8-B487-4462A27943B9}" destId="{C17B578F-B4CF-4208-AABB-2E2FBD501739}" srcOrd="7" destOrd="0" presId="urn:microsoft.com/office/officeart/2005/8/layout/hierarchy5"/>
    <dgm:cxn modelId="{9E297B5C-7B99-421F-BAA4-056E08D5D0F8}" type="presParOf" srcId="{C17B578F-B4CF-4208-AABB-2E2FBD501739}" destId="{5FD92A27-40D7-4E5F-9830-8F4F60663670}" srcOrd="0" destOrd="0" presId="urn:microsoft.com/office/officeart/2005/8/layout/hierarchy5"/>
    <dgm:cxn modelId="{31F66724-82A7-4C74-A230-45A60F91B313}" type="presParOf" srcId="{12137C59-7A64-4BB8-B487-4462A27943B9}" destId="{B02B467C-92F8-4003-A2F8-BF0986CC64B6}" srcOrd="8" destOrd="0" presId="urn:microsoft.com/office/officeart/2005/8/layout/hierarchy5"/>
    <dgm:cxn modelId="{78C8E114-C14B-4880-85A0-1970987CD0BC}" type="presParOf" srcId="{B02B467C-92F8-4003-A2F8-BF0986CC64B6}" destId="{59A4F3EB-5169-4D37-812D-E9A36E54B9C8}" srcOrd="0" destOrd="0" presId="urn:microsoft.com/office/officeart/2005/8/layout/hierarchy5"/>
    <dgm:cxn modelId="{024540B2-3E66-4B22-84FC-73096449E133}" type="presParOf" srcId="{B02B467C-92F8-4003-A2F8-BF0986CC64B6}" destId="{7777C0C1-F0F4-4C8E-A939-760E7CC8D2FC}" srcOrd="1" destOrd="0" presId="urn:microsoft.com/office/officeart/2005/8/layout/hierarchy5"/>
    <dgm:cxn modelId="{8BD6BF52-86EF-4D00-9093-C6F6A5E47B45}" type="presParOf" srcId="{12137C59-7A64-4BB8-B487-4462A27943B9}" destId="{BC97AB68-B506-43E2-9275-1306E69747F0}" srcOrd="9" destOrd="0" presId="urn:microsoft.com/office/officeart/2005/8/layout/hierarchy5"/>
    <dgm:cxn modelId="{F83AD128-C090-4414-98AD-1642E839DD65}" type="presParOf" srcId="{BC97AB68-B506-43E2-9275-1306E69747F0}" destId="{18AC5078-AF43-4124-B195-2653A94DD66C}" srcOrd="0" destOrd="0" presId="urn:microsoft.com/office/officeart/2005/8/layout/hierarchy5"/>
    <dgm:cxn modelId="{731C1F9A-0E82-4F24-94FD-C5C072190A51}" type="presParOf" srcId="{12137C59-7A64-4BB8-B487-4462A27943B9}" destId="{B0E0EE53-35B4-4C54-A84A-735CC8AC17A9}" srcOrd="10" destOrd="0" presId="urn:microsoft.com/office/officeart/2005/8/layout/hierarchy5"/>
    <dgm:cxn modelId="{32E4E4B8-62CE-48A8-AB4A-2E6CBA057DF3}" type="presParOf" srcId="{B0E0EE53-35B4-4C54-A84A-735CC8AC17A9}" destId="{6C6F6130-5E10-4A95-90AB-FC1954BD603D}" srcOrd="0" destOrd="0" presId="urn:microsoft.com/office/officeart/2005/8/layout/hierarchy5"/>
    <dgm:cxn modelId="{B704CB58-FEBC-4044-A80E-78D252D60588}" type="presParOf" srcId="{B0E0EE53-35B4-4C54-A84A-735CC8AC17A9}" destId="{0BBF7F13-C167-48B5-ABE9-663BED5CBF79}"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959400-95EB-4396-A4A7-6D1720A13EC4}" type="doc">
      <dgm:prSet loTypeId="urn:microsoft.com/office/officeart/2005/8/layout/process1" loCatId="process" qsTypeId="urn:microsoft.com/office/officeart/2005/8/quickstyle/simple1" qsCatId="simple" csTypeId="urn:microsoft.com/office/officeart/2005/8/colors/accent1_2" csCatId="accent1" phldr="1"/>
      <dgm:spPr/>
    </dgm:pt>
    <dgm:pt modelId="{B55D2E2F-E748-4186-B29C-C3994BC97A8E}">
      <dgm:prSet phldrT="[Text]" custT="1"/>
      <dgm:spPr/>
      <dgm:t>
        <a:bodyPr/>
        <a:lstStyle/>
        <a:p>
          <a:r>
            <a:rPr lang="et-EE" sz="1400" dirty="0" smtClean="0"/>
            <a:t>Ressursid, mida vajate  (inimesed, finantsid, ekspertiis, oskused, teadmised, vahendid)</a:t>
          </a:r>
          <a:endParaRPr lang="et-EE" sz="1400" dirty="0"/>
        </a:p>
      </dgm:t>
    </dgm:pt>
    <dgm:pt modelId="{A077AE0E-DE35-4F0C-97D7-5CC46031F376}" type="parTrans" cxnId="{AE33024D-B707-4A3B-8E62-61928CCF8015}">
      <dgm:prSet/>
      <dgm:spPr/>
      <dgm:t>
        <a:bodyPr/>
        <a:lstStyle/>
        <a:p>
          <a:endParaRPr lang="et-EE" sz="1400"/>
        </a:p>
      </dgm:t>
    </dgm:pt>
    <dgm:pt modelId="{956D5400-8A8C-48FA-880A-DBA93C27D83B}" type="sibTrans" cxnId="{AE33024D-B707-4A3B-8E62-61928CCF8015}">
      <dgm:prSet custT="1"/>
      <dgm:spPr/>
      <dgm:t>
        <a:bodyPr/>
        <a:lstStyle/>
        <a:p>
          <a:endParaRPr lang="et-EE" sz="1400"/>
        </a:p>
      </dgm:t>
    </dgm:pt>
    <dgm:pt modelId="{6F1A3B7B-8E43-42A9-9CC4-E125D53FA30E}">
      <dgm:prSet phldrT="[Text]" custT="1"/>
      <dgm:spPr/>
      <dgm:t>
        <a:bodyPr/>
        <a:lstStyle/>
        <a:p>
          <a:r>
            <a:rPr lang="et-EE" sz="1400" dirty="0" smtClean="0"/>
            <a:t>Muutuste saavutamiseks vajalikud tegevused, ettevõtmised</a:t>
          </a:r>
          <a:endParaRPr lang="et-EE" sz="1400" dirty="0"/>
        </a:p>
      </dgm:t>
    </dgm:pt>
    <dgm:pt modelId="{664279CD-7F49-4ADB-A55E-F587068C2E08}" type="parTrans" cxnId="{67DB8E57-5167-4CBA-8DA1-241CAB820D5C}">
      <dgm:prSet/>
      <dgm:spPr/>
      <dgm:t>
        <a:bodyPr/>
        <a:lstStyle/>
        <a:p>
          <a:endParaRPr lang="et-EE" sz="1400"/>
        </a:p>
      </dgm:t>
    </dgm:pt>
    <dgm:pt modelId="{10FC4C5E-38FA-4A11-9E34-0AAA7AD6D63F}" type="sibTrans" cxnId="{67DB8E57-5167-4CBA-8DA1-241CAB820D5C}">
      <dgm:prSet custT="1"/>
      <dgm:spPr/>
      <dgm:t>
        <a:bodyPr/>
        <a:lstStyle/>
        <a:p>
          <a:endParaRPr lang="et-EE" sz="1400"/>
        </a:p>
      </dgm:t>
    </dgm:pt>
    <dgm:pt modelId="{F221CFB3-D5CD-4BBF-B58B-A15EAB7E2B80}">
      <dgm:prSet phldrT="[Text]" custT="1"/>
      <dgm:spPr/>
      <dgm:t>
        <a:bodyPr/>
        <a:lstStyle/>
        <a:p>
          <a:r>
            <a:rPr lang="et-EE" sz="1400" dirty="0" smtClean="0"/>
            <a:t>Konkreetne, mõõdetav, otseselt tegevuse kaudu või käigus tekkiv/loodav</a:t>
          </a:r>
          <a:endParaRPr lang="et-EE" sz="1400" dirty="0"/>
        </a:p>
      </dgm:t>
    </dgm:pt>
    <dgm:pt modelId="{5A6B1DA5-3C2A-425A-A9E9-974789BEC485}" type="parTrans" cxnId="{F0CDF46B-A6CE-488B-8BF6-EFBCCFE4690C}">
      <dgm:prSet/>
      <dgm:spPr/>
      <dgm:t>
        <a:bodyPr/>
        <a:lstStyle/>
        <a:p>
          <a:endParaRPr lang="et-EE" sz="1400"/>
        </a:p>
      </dgm:t>
    </dgm:pt>
    <dgm:pt modelId="{774B1446-6D89-4C86-8CCF-CAB01E78BB6C}" type="sibTrans" cxnId="{F0CDF46B-A6CE-488B-8BF6-EFBCCFE4690C}">
      <dgm:prSet custT="1"/>
      <dgm:spPr/>
      <dgm:t>
        <a:bodyPr/>
        <a:lstStyle/>
        <a:p>
          <a:endParaRPr lang="et-EE" sz="1400"/>
        </a:p>
      </dgm:t>
    </dgm:pt>
    <dgm:pt modelId="{8B080AAF-28D3-4FED-9D81-6C36C0690DF3}">
      <dgm:prSet phldrT="[Text]" custT="1"/>
      <dgm:spPr/>
      <dgm:t>
        <a:bodyPr/>
        <a:lstStyle/>
        <a:p>
          <a:r>
            <a:rPr lang="et-EE" sz="1400" dirty="0" smtClean="0"/>
            <a:t>Pikaajaliselt püsiv kvalitativne muutus, liikumine visiooni realiseerumise poole</a:t>
          </a:r>
          <a:endParaRPr lang="et-EE" sz="1400" dirty="0"/>
        </a:p>
      </dgm:t>
    </dgm:pt>
    <dgm:pt modelId="{B735B2A6-F5F8-4541-948A-AAF47259406F}" type="parTrans" cxnId="{40578B6E-B5DD-426E-8E68-90687708569D}">
      <dgm:prSet/>
      <dgm:spPr/>
      <dgm:t>
        <a:bodyPr/>
        <a:lstStyle/>
        <a:p>
          <a:endParaRPr lang="et-EE" sz="1400"/>
        </a:p>
      </dgm:t>
    </dgm:pt>
    <dgm:pt modelId="{D0810ED4-A95F-4FAC-971A-A8351E180FBC}" type="sibTrans" cxnId="{40578B6E-B5DD-426E-8E68-90687708569D}">
      <dgm:prSet/>
      <dgm:spPr/>
      <dgm:t>
        <a:bodyPr/>
        <a:lstStyle/>
        <a:p>
          <a:endParaRPr lang="et-EE" sz="1400"/>
        </a:p>
      </dgm:t>
    </dgm:pt>
    <dgm:pt modelId="{34B50281-1887-4060-850B-3F6A82E15C9C}">
      <dgm:prSet phldrT="[Text]" custT="1"/>
      <dgm:spPr/>
      <dgm:t>
        <a:bodyPr/>
        <a:lstStyle/>
        <a:p>
          <a:r>
            <a:rPr lang="et-EE" sz="1400" dirty="0" smtClean="0"/>
            <a:t>Muutus, osaliselt või täielikult püsiv pärast ptojekti/</a:t>
          </a:r>
          <a:br>
            <a:rPr lang="et-EE" sz="1400" dirty="0" smtClean="0"/>
          </a:br>
          <a:r>
            <a:rPr lang="et-EE" sz="1400" dirty="0" smtClean="0"/>
            <a:t>tegevuse/</a:t>
          </a:r>
          <a:br>
            <a:rPr lang="et-EE" sz="1400" dirty="0" smtClean="0"/>
          </a:br>
          <a:r>
            <a:rPr lang="et-EE" sz="1400" dirty="0" smtClean="0"/>
            <a:t>protsessi lõppu</a:t>
          </a:r>
          <a:endParaRPr lang="et-EE" sz="1400" dirty="0"/>
        </a:p>
      </dgm:t>
    </dgm:pt>
    <dgm:pt modelId="{CB9C2B5D-095B-4FCE-A0B1-939ACCCC19F9}" type="parTrans" cxnId="{7FCF4B53-8857-4FD6-ABC3-CE23BDBF9A47}">
      <dgm:prSet/>
      <dgm:spPr/>
      <dgm:t>
        <a:bodyPr/>
        <a:lstStyle/>
        <a:p>
          <a:endParaRPr lang="et-EE" sz="1400"/>
        </a:p>
      </dgm:t>
    </dgm:pt>
    <dgm:pt modelId="{B97D66D1-CFFA-44BD-A335-5E3FD27DEA28}" type="sibTrans" cxnId="{7FCF4B53-8857-4FD6-ABC3-CE23BDBF9A47}">
      <dgm:prSet custT="1"/>
      <dgm:spPr/>
      <dgm:t>
        <a:bodyPr/>
        <a:lstStyle/>
        <a:p>
          <a:endParaRPr lang="et-EE" sz="1400"/>
        </a:p>
      </dgm:t>
    </dgm:pt>
    <dgm:pt modelId="{270F397B-AA17-4AFE-B0DA-22BB5ABE159B}" type="pres">
      <dgm:prSet presAssocID="{DC959400-95EB-4396-A4A7-6D1720A13EC4}" presName="Name0" presStyleCnt="0">
        <dgm:presLayoutVars>
          <dgm:dir/>
          <dgm:resizeHandles val="exact"/>
        </dgm:presLayoutVars>
      </dgm:prSet>
      <dgm:spPr/>
    </dgm:pt>
    <dgm:pt modelId="{0342C770-2EAF-4EEB-B709-6FE95909181C}" type="pres">
      <dgm:prSet presAssocID="{B55D2E2F-E748-4186-B29C-C3994BC97A8E}" presName="node" presStyleLbl="node1" presStyleIdx="0" presStyleCnt="5">
        <dgm:presLayoutVars>
          <dgm:bulletEnabled val="1"/>
        </dgm:presLayoutVars>
      </dgm:prSet>
      <dgm:spPr/>
      <dgm:t>
        <a:bodyPr/>
        <a:lstStyle/>
        <a:p>
          <a:endParaRPr lang="et-EE"/>
        </a:p>
      </dgm:t>
    </dgm:pt>
    <dgm:pt modelId="{F813889D-3C3C-4DE4-99BA-A4C5EC603FB4}" type="pres">
      <dgm:prSet presAssocID="{956D5400-8A8C-48FA-880A-DBA93C27D83B}" presName="sibTrans" presStyleLbl="sibTrans2D1" presStyleIdx="0" presStyleCnt="4"/>
      <dgm:spPr/>
      <dgm:t>
        <a:bodyPr/>
        <a:lstStyle/>
        <a:p>
          <a:endParaRPr lang="et-EE"/>
        </a:p>
      </dgm:t>
    </dgm:pt>
    <dgm:pt modelId="{802218CA-C1EA-4C6A-8D38-24790E5194E4}" type="pres">
      <dgm:prSet presAssocID="{956D5400-8A8C-48FA-880A-DBA93C27D83B}" presName="connectorText" presStyleLbl="sibTrans2D1" presStyleIdx="0" presStyleCnt="4"/>
      <dgm:spPr/>
      <dgm:t>
        <a:bodyPr/>
        <a:lstStyle/>
        <a:p>
          <a:endParaRPr lang="et-EE"/>
        </a:p>
      </dgm:t>
    </dgm:pt>
    <dgm:pt modelId="{61A16248-F6F7-4E4E-A95D-5DB2606E5466}" type="pres">
      <dgm:prSet presAssocID="{6F1A3B7B-8E43-42A9-9CC4-E125D53FA30E}" presName="node" presStyleLbl="node1" presStyleIdx="1" presStyleCnt="5">
        <dgm:presLayoutVars>
          <dgm:bulletEnabled val="1"/>
        </dgm:presLayoutVars>
      </dgm:prSet>
      <dgm:spPr/>
      <dgm:t>
        <a:bodyPr/>
        <a:lstStyle/>
        <a:p>
          <a:endParaRPr lang="et-EE"/>
        </a:p>
      </dgm:t>
    </dgm:pt>
    <dgm:pt modelId="{762B525F-787C-4D10-991A-BF440EDA95C9}" type="pres">
      <dgm:prSet presAssocID="{10FC4C5E-38FA-4A11-9E34-0AAA7AD6D63F}" presName="sibTrans" presStyleLbl="sibTrans2D1" presStyleIdx="1" presStyleCnt="4"/>
      <dgm:spPr/>
      <dgm:t>
        <a:bodyPr/>
        <a:lstStyle/>
        <a:p>
          <a:endParaRPr lang="et-EE"/>
        </a:p>
      </dgm:t>
    </dgm:pt>
    <dgm:pt modelId="{7494B0A4-35C0-4860-AB68-3143B1C9BC97}" type="pres">
      <dgm:prSet presAssocID="{10FC4C5E-38FA-4A11-9E34-0AAA7AD6D63F}" presName="connectorText" presStyleLbl="sibTrans2D1" presStyleIdx="1" presStyleCnt="4"/>
      <dgm:spPr/>
      <dgm:t>
        <a:bodyPr/>
        <a:lstStyle/>
        <a:p>
          <a:endParaRPr lang="et-EE"/>
        </a:p>
      </dgm:t>
    </dgm:pt>
    <dgm:pt modelId="{EEA5EE8A-A180-4585-BDFF-5A8B37AF60E6}" type="pres">
      <dgm:prSet presAssocID="{F221CFB3-D5CD-4BBF-B58B-A15EAB7E2B80}" presName="node" presStyleLbl="node1" presStyleIdx="2" presStyleCnt="5">
        <dgm:presLayoutVars>
          <dgm:bulletEnabled val="1"/>
        </dgm:presLayoutVars>
      </dgm:prSet>
      <dgm:spPr/>
      <dgm:t>
        <a:bodyPr/>
        <a:lstStyle/>
        <a:p>
          <a:endParaRPr lang="et-EE"/>
        </a:p>
      </dgm:t>
    </dgm:pt>
    <dgm:pt modelId="{6CE6F60A-D828-4A2A-8E3A-FEC7B0930792}" type="pres">
      <dgm:prSet presAssocID="{774B1446-6D89-4C86-8CCF-CAB01E78BB6C}" presName="sibTrans" presStyleLbl="sibTrans2D1" presStyleIdx="2" presStyleCnt="4"/>
      <dgm:spPr/>
      <dgm:t>
        <a:bodyPr/>
        <a:lstStyle/>
        <a:p>
          <a:endParaRPr lang="et-EE"/>
        </a:p>
      </dgm:t>
    </dgm:pt>
    <dgm:pt modelId="{157689E8-DD4D-4620-BC64-53F733AFBDF4}" type="pres">
      <dgm:prSet presAssocID="{774B1446-6D89-4C86-8CCF-CAB01E78BB6C}" presName="connectorText" presStyleLbl="sibTrans2D1" presStyleIdx="2" presStyleCnt="4"/>
      <dgm:spPr/>
      <dgm:t>
        <a:bodyPr/>
        <a:lstStyle/>
        <a:p>
          <a:endParaRPr lang="et-EE"/>
        </a:p>
      </dgm:t>
    </dgm:pt>
    <dgm:pt modelId="{2AA885C1-370F-4D14-889A-E5C53B127671}" type="pres">
      <dgm:prSet presAssocID="{34B50281-1887-4060-850B-3F6A82E15C9C}" presName="node" presStyleLbl="node1" presStyleIdx="3" presStyleCnt="5">
        <dgm:presLayoutVars>
          <dgm:bulletEnabled val="1"/>
        </dgm:presLayoutVars>
      </dgm:prSet>
      <dgm:spPr/>
      <dgm:t>
        <a:bodyPr/>
        <a:lstStyle/>
        <a:p>
          <a:endParaRPr lang="et-EE"/>
        </a:p>
      </dgm:t>
    </dgm:pt>
    <dgm:pt modelId="{E5013605-FE5B-4400-B72F-9B0E1D6CF115}" type="pres">
      <dgm:prSet presAssocID="{B97D66D1-CFFA-44BD-A335-5E3FD27DEA28}" presName="sibTrans" presStyleLbl="sibTrans2D1" presStyleIdx="3" presStyleCnt="4"/>
      <dgm:spPr/>
      <dgm:t>
        <a:bodyPr/>
        <a:lstStyle/>
        <a:p>
          <a:endParaRPr lang="et-EE"/>
        </a:p>
      </dgm:t>
    </dgm:pt>
    <dgm:pt modelId="{88F0975A-BFFF-4062-9D4D-D8E4E7146F1F}" type="pres">
      <dgm:prSet presAssocID="{B97D66D1-CFFA-44BD-A335-5E3FD27DEA28}" presName="connectorText" presStyleLbl="sibTrans2D1" presStyleIdx="3" presStyleCnt="4"/>
      <dgm:spPr/>
      <dgm:t>
        <a:bodyPr/>
        <a:lstStyle/>
        <a:p>
          <a:endParaRPr lang="et-EE"/>
        </a:p>
      </dgm:t>
    </dgm:pt>
    <dgm:pt modelId="{EBC26BB3-6DA2-4871-A33A-0AF1DBDCA0B2}" type="pres">
      <dgm:prSet presAssocID="{8B080AAF-28D3-4FED-9D81-6C36C0690DF3}" presName="node" presStyleLbl="node1" presStyleIdx="4" presStyleCnt="5">
        <dgm:presLayoutVars>
          <dgm:bulletEnabled val="1"/>
        </dgm:presLayoutVars>
      </dgm:prSet>
      <dgm:spPr/>
      <dgm:t>
        <a:bodyPr/>
        <a:lstStyle/>
        <a:p>
          <a:endParaRPr lang="et-EE"/>
        </a:p>
      </dgm:t>
    </dgm:pt>
  </dgm:ptLst>
  <dgm:cxnLst>
    <dgm:cxn modelId="{95F9AB97-9CD7-48B5-B3CC-884BC1CE86DE}" type="presOf" srcId="{774B1446-6D89-4C86-8CCF-CAB01E78BB6C}" destId="{157689E8-DD4D-4620-BC64-53F733AFBDF4}" srcOrd="1" destOrd="0" presId="urn:microsoft.com/office/officeart/2005/8/layout/process1"/>
    <dgm:cxn modelId="{6D8981EE-4F4C-48C4-9D39-BF1FB51C5936}" type="presOf" srcId="{B55D2E2F-E748-4186-B29C-C3994BC97A8E}" destId="{0342C770-2EAF-4EEB-B709-6FE95909181C}" srcOrd="0" destOrd="0" presId="urn:microsoft.com/office/officeart/2005/8/layout/process1"/>
    <dgm:cxn modelId="{576542FD-10AB-47AC-B132-61A266FD155D}" type="presOf" srcId="{10FC4C5E-38FA-4A11-9E34-0AAA7AD6D63F}" destId="{762B525F-787C-4D10-991A-BF440EDA95C9}" srcOrd="0" destOrd="0" presId="urn:microsoft.com/office/officeart/2005/8/layout/process1"/>
    <dgm:cxn modelId="{AE33024D-B707-4A3B-8E62-61928CCF8015}" srcId="{DC959400-95EB-4396-A4A7-6D1720A13EC4}" destId="{B55D2E2F-E748-4186-B29C-C3994BC97A8E}" srcOrd="0" destOrd="0" parTransId="{A077AE0E-DE35-4F0C-97D7-5CC46031F376}" sibTransId="{956D5400-8A8C-48FA-880A-DBA93C27D83B}"/>
    <dgm:cxn modelId="{7FCF4B53-8857-4FD6-ABC3-CE23BDBF9A47}" srcId="{DC959400-95EB-4396-A4A7-6D1720A13EC4}" destId="{34B50281-1887-4060-850B-3F6A82E15C9C}" srcOrd="3" destOrd="0" parTransId="{CB9C2B5D-095B-4FCE-A0B1-939ACCCC19F9}" sibTransId="{B97D66D1-CFFA-44BD-A335-5E3FD27DEA28}"/>
    <dgm:cxn modelId="{54EC5620-0A57-49C1-9585-8C89D3F34D80}" type="presOf" srcId="{10FC4C5E-38FA-4A11-9E34-0AAA7AD6D63F}" destId="{7494B0A4-35C0-4860-AB68-3143B1C9BC97}" srcOrd="1" destOrd="0" presId="urn:microsoft.com/office/officeart/2005/8/layout/process1"/>
    <dgm:cxn modelId="{D2D501E9-23D2-4645-80DC-A46AAF46C641}" type="presOf" srcId="{8B080AAF-28D3-4FED-9D81-6C36C0690DF3}" destId="{EBC26BB3-6DA2-4871-A33A-0AF1DBDCA0B2}" srcOrd="0" destOrd="0" presId="urn:microsoft.com/office/officeart/2005/8/layout/process1"/>
    <dgm:cxn modelId="{D3E78A94-201E-4A8A-987E-30511D8FCE76}" type="presOf" srcId="{B97D66D1-CFFA-44BD-A335-5E3FD27DEA28}" destId="{88F0975A-BFFF-4062-9D4D-D8E4E7146F1F}" srcOrd="1" destOrd="0" presId="urn:microsoft.com/office/officeart/2005/8/layout/process1"/>
    <dgm:cxn modelId="{538B154C-EB31-4243-B0B7-C350CE3268C1}" type="presOf" srcId="{F221CFB3-D5CD-4BBF-B58B-A15EAB7E2B80}" destId="{EEA5EE8A-A180-4585-BDFF-5A8B37AF60E6}" srcOrd="0" destOrd="0" presId="urn:microsoft.com/office/officeart/2005/8/layout/process1"/>
    <dgm:cxn modelId="{40578B6E-B5DD-426E-8E68-90687708569D}" srcId="{DC959400-95EB-4396-A4A7-6D1720A13EC4}" destId="{8B080AAF-28D3-4FED-9D81-6C36C0690DF3}" srcOrd="4" destOrd="0" parTransId="{B735B2A6-F5F8-4541-948A-AAF47259406F}" sibTransId="{D0810ED4-A95F-4FAC-971A-A8351E180FBC}"/>
    <dgm:cxn modelId="{B974FACB-CA2B-4788-AA87-24ADE049421E}" type="presOf" srcId="{34B50281-1887-4060-850B-3F6A82E15C9C}" destId="{2AA885C1-370F-4D14-889A-E5C53B127671}" srcOrd="0" destOrd="0" presId="urn:microsoft.com/office/officeart/2005/8/layout/process1"/>
    <dgm:cxn modelId="{7CA85FBB-9024-4B55-8AC9-268441659ED6}" type="presOf" srcId="{B97D66D1-CFFA-44BD-A335-5E3FD27DEA28}" destId="{E5013605-FE5B-4400-B72F-9B0E1D6CF115}" srcOrd="0" destOrd="0" presId="urn:microsoft.com/office/officeart/2005/8/layout/process1"/>
    <dgm:cxn modelId="{8D03A5DD-55D5-4112-A74E-62D0B1FC1FA0}" type="presOf" srcId="{774B1446-6D89-4C86-8CCF-CAB01E78BB6C}" destId="{6CE6F60A-D828-4A2A-8E3A-FEC7B0930792}" srcOrd="0" destOrd="0" presId="urn:microsoft.com/office/officeart/2005/8/layout/process1"/>
    <dgm:cxn modelId="{F0CDF46B-A6CE-488B-8BF6-EFBCCFE4690C}" srcId="{DC959400-95EB-4396-A4A7-6D1720A13EC4}" destId="{F221CFB3-D5CD-4BBF-B58B-A15EAB7E2B80}" srcOrd="2" destOrd="0" parTransId="{5A6B1DA5-3C2A-425A-A9E9-974789BEC485}" sibTransId="{774B1446-6D89-4C86-8CCF-CAB01E78BB6C}"/>
    <dgm:cxn modelId="{67DB8E57-5167-4CBA-8DA1-241CAB820D5C}" srcId="{DC959400-95EB-4396-A4A7-6D1720A13EC4}" destId="{6F1A3B7B-8E43-42A9-9CC4-E125D53FA30E}" srcOrd="1" destOrd="0" parTransId="{664279CD-7F49-4ADB-A55E-F587068C2E08}" sibTransId="{10FC4C5E-38FA-4A11-9E34-0AAA7AD6D63F}"/>
    <dgm:cxn modelId="{1C2B3792-9DB3-40EF-8223-176A434B4F90}" type="presOf" srcId="{956D5400-8A8C-48FA-880A-DBA93C27D83B}" destId="{802218CA-C1EA-4C6A-8D38-24790E5194E4}" srcOrd="1" destOrd="0" presId="urn:microsoft.com/office/officeart/2005/8/layout/process1"/>
    <dgm:cxn modelId="{7FE84A0E-3443-4B81-B035-30CBF6254BC3}" type="presOf" srcId="{DC959400-95EB-4396-A4A7-6D1720A13EC4}" destId="{270F397B-AA17-4AFE-B0DA-22BB5ABE159B}" srcOrd="0" destOrd="0" presId="urn:microsoft.com/office/officeart/2005/8/layout/process1"/>
    <dgm:cxn modelId="{771D8C7E-D461-47BE-A0DF-C552D27ED0FA}" type="presOf" srcId="{956D5400-8A8C-48FA-880A-DBA93C27D83B}" destId="{F813889D-3C3C-4DE4-99BA-A4C5EC603FB4}" srcOrd="0" destOrd="0" presId="urn:microsoft.com/office/officeart/2005/8/layout/process1"/>
    <dgm:cxn modelId="{C697AA73-699C-4247-AE1F-F26A37588916}" type="presOf" srcId="{6F1A3B7B-8E43-42A9-9CC4-E125D53FA30E}" destId="{61A16248-F6F7-4E4E-A95D-5DB2606E5466}" srcOrd="0" destOrd="0" presId="urn:microsoft.com/office/officeart/2005/8/layout/process1"/>
    <dgm:cxn modelId="{6204B3D6-B982-4C78-8E88-E734967BB036}" type="presParOf" srcId="{270F397B-AA17-4AFE-B0DA-22BB5ABE159B}" destId="{0342C770-2EAF-4EEB-B709-6FE95909181C}" srcOrd="0" destOrd="0" presId="urn:microsoft.com/office/officeart/2005/8/layout/process1"/>
    <dgm:cxn modelId="{BE1C0C08-B868-4B08-9937-D5C4B6CF8707}" type="presParOf" srcId="{270F397B-AA17-4AFE-B0DA-22BB5ABE159B}" destId="{F813889D-3C3C-4DE4-99BA-A4C5EC603FB4}" srcOrd="1" destOrd="0" presId="urn:microsoft.com/office/officeart/2005/8/layout/process1"/>
    <dgm:cxn modelId="{C301B80F-29CE-4BAD-8B66-4B9E516D95B1}" type="presParOf" srcId="{F813889D-3C3C-4DE4-99BA-A4C5EC603FB4}" destId="{802218CA-C1EA-4C6A-8D38-24790E5194E4}" srcOrd="0" destOrd="0" presId="urn:microsoft.com/office/officeart/2005/8/layout/process1"/>
    <dgm:cxn modelId="{1FD1C479-038D-4A14-9722-DD50866BEFF4}" type="presParOf" srcId="{270F397B-AA17-4AFE-B0DA-22BB5ABE159B}" destId="{61A16248-F6F7-4E4E-A95D-5DB2606E5466}" srcOrd="2" destOrd="0" presId="urn:microsoft.com/office/officeart/2005/8/layout/process1"/>
    <dgm:cxn modelId="{B163AFFF-E324-4194-ABEC-4CB0CFA8B2D4}" type="presParOf" srcId="{270F397B-AA17-4AFE-B0DA-22BB5ABE159B}" destId="{762B525F-787C-4D10-991A-BF440EDA95C9}" srcOrd="3" destOrd="0" presId="urn:microsoft.com/office/officeart/2005/8/layout/process1"/>
    <dgm:cxn modelId="{982D65F6-F1EB-4DF2-A4CB-B48AE8D3F391}" type="presParOf" srcId="{762B525F-787C-4D10-991A-BF440EDA95C9}" destId="{7494B0A4-35C0-4860-AB68-3143B1C9BC97}" srcOrd="0" destOrd="0" presId="urn:microsoft.com/office/officeart/2005/8/layout/process1"/>
    <dgm:cxn modelId="{817FAB32-FED5-47F5-BF86-170050F202D6}" type="presParOf" srcId="{270F397B-AA17-4AFE-B0DA-22BB5ABE159B}" destId="{EEA5EE8A-A180-4585-BDFF-5A8B37AF60E6}" srcOrd="4" destOrd="0" presId="urn:microsoft.com/office/officeart/2005/8/layout/process1"/>
    <dgm:cxn modelId="{A4BD52E9-B31E-4A8A-9286-780C557EC8D3}" type="presParOf" srcId="{270F397B-AA17-4AFE-B0DA-22BB5ABE159B}" destId="{6CE6F60A-D828-4A2A-8E3A-FEC7B0930792}" srcOrd="5" destOrd="0" presId="urn:microsoft.com/office/officeart/2005/8/layout/process1"/>
    <dgm:cxn modelId="{4AB4AC0F-782B-4D68-8748-DA33EA768A66}" type="presParOf" srcId="{6CE6F60A-D828-4A2A-8E3A-FEC7B0930792}" destId="{157689E8-DD4D-4620-BC64-53F733AFBDF4}" srcOrd="0" destOrd="0" presId="urn:microsoft.com/office/officeart/2005/8/layout/process1"/>
    <dgm:cxn modelId="{3C710B8F-1607-4139-B840-07F46CE80420}" type="presParOf" srcId="{270F397B-AA17-4AFE-B0DA-22BB5ABE159B}" destId="{2AA885C1-370F-4D14-889A-E5C53B127671}" srcOrd="6" destOrd="0" presId="urn:microsoft.com/office/officeart/2005/8/layout/process1"/>
    <dgm:cxn modelId="{D1CC21FE-DD51-4CF9-8822-350B44764A1B}" type="presParOf" srcId="{270F397B-AA17-4AFE-B0DA-22BB5ABE159B}" destId="{E5013605-FE5B-4400-B72F-9B0E1D6CF115}" srcOrd="7" destOrd="0" presId="urn:microsoft.com/office/officeart/2005/8/layout/process1"/>
    <dgm:cxn modelId="{E9767F7D-9607-486C-8933-7B3CC4664831}" type="presParOf" srcId="{E5013605-FE5B-4400-B72F-9B0E1D6CF115}" destId="{88F0975A-BFFF-4062-9D4D-D8E4E7146F1F}" srcOrd="0" destOrd="0" presId="urn:microsoft.com/office/officeart/2005/8/layout/process1"/>
    <dgm:cxn modelId="{3BC30EC7-7F2D-4DE0-9A07-6D2196A22B0C}" type="presParOf" srcId="{270F397B-AA17-4AFE-B0DA-22BB5ABE159B}" destId="{EBC26BB3-6DA2-4871-A33A-0AF1DBDCA0B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66A8C-65AC-43F1-8B2D-C87FDCCBD28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t-EE"/>
        </a:p>
      </dgm:t>
    </dgm:pt>
    <dgm:pt modelId="{BA5619E9-7CD4-405D-96A4-38908A6079AA}">
      <dgm:prSet phldrT="[Text]"/>
      <dgm:spPr/>
      <dgm:t>
        <a:bodyPr/>
        <a:lstStyle/>
        <a:p>
          <a:r>
            <a:rPr lang="et-EE" dirty="0" smtClean="0"/>
            <a:t>Sisend</a:t>
          </a:r>
          <a:endParaRPr lang="et-EE" dirty="0"/>
        </a:p>
      </dgm:t>
    </dgm:pt>
    <dgm:pt modelId="{F353F9CC-8D60-41A0-8A0E-2A99695C06C9}" type="parTrans" cxnId="{44FF3C47-B5D5-4FBD-87BD-0DC4517F6D69}">
      <dgm:prSet/>
      <dgm:spPr/>
      <dgm:t>
        <a:bodyPr/>
        <a:lstStyle/>
        <a:p>
          <a:endParaRPr lang="et-EE"/>
        </a:p>
      </dgm:t>
    </dgm:pt>
    <dgm:pt modelId="{A88646BC-B7F5-4329-A05C-5D5C74A227BA}" type="sibTrans" cxnId="{44FF3C47-B5D5-4FBD-87BD-0DC4517F6D69}">
      <dgm:prSet/>
      <dgm:spPr/>
      <dgm:t>
        <a:bodyPr/>
        <a:lstStyle/>
        <a:p>
          <a:endParaRPr lang="et-EE"/>
        </a:p>
      </dgm:t>
    </dgm:pt>
    <dgm:pt modelId="{C521ED71-1C3F-4160-A5D8-AD0FAA678CDD}">
      <dgm:prSet phldrT="[Text]"/>
      <dgm:spPr/>
      <dgm:t>
        <a:bodyPr/>
        <a:lstStyle/>
        <a:p>
          <a:r>
            <a:rPr lang="et-EE" dirty="0" smtClean="0"/>
            <a:t>Tegevus</a:t>
          </a:r>
          <a:endParaRPr lang="et-EE" dirty="0"/>
        </a:p>
      </dgm:t>
    </dgm:pt>
    <dgm:pt modelId="{ABD88201-0EDE-4131-8B77-73F8B2B00855}" type="parTrans" cxnId="{52BD8030-64B3-4AB9-B7F2-A21F68A11415}">
      <dgm:prSet/>
      <dgm:spPr/>
      <dgm:t>
        <a:bodyPr/>
        <a:lstStyle/>
        <a:p>
          <a:endParaRPr lang="et-EE"/>
        </a:p>
      </dgm:t>
    </dgm:pt>
    <dgm:pt modelId="{5B129943-90BC-439C-A727-59A1CC39FACE}" type="sibTrans" cxnId="{52BD8030-64B3-4AB9-B7F2-A21F68A11415}">
      <dgm:prSet/>
      <dgm:spPr/>
      <dgm:t>
        <a:bodyPr/>
        <a:lstStyle/>
        <a:p>
          <a:endParaRPr lang="et-EE"/>
        </a:p>
      </dgm:t>
    </dgm:pt>
    <dgm:pt modelId="{4D0112D2-4AEB-4C01-87AA-9059A30A5CFE}">
      <dgm:prSet phldrT="[Text]"/>
      <dgm:spPr/>
      <dgm:t>
        <a:bodyPr/>
        <a:lstStyle/>
        <a:p>
          <a:r>
            <a:rPr lang="et-EE" dirty="0" smtClean="0"/>
            <a:t>Väljund</a:t>
          </a:r>
          <a:endParaRPr lang="et-EE" dirty="0"/>
        </a:p>
      </dgm:t>
    </dgm:pt>
    <dgm:pt modelId="{BF6EA61D-89D9-467E-B260-C489BAE065C6}" type="parTrans" cxnId="{8B952126-5B26-4A30-B72C-2656C31B0ACB}">
      <dgm:prSet/>
      <dgm:spPr/>
      <dgm:t>
        <a:bodyPr/>
        <a:lstStyle/>
        <a:p>
          <a:endParaRPr lang="et-EE"/>
        </a:p>
      </dgm:t>
    </dgm:pt>
    <dgm:pt modelId="{6D1EC222-E83A-422E-B270-4E369869FEEA}" type="sibTrans" cxnId="{8B952126-5B26-4A30-B72C-2656C31B0ACB}">
      <dgm:prSet/>
      <dgm:spPr/>
      <dgm:t>
        <a:bodyPr/>
        <a:lstStyle/>
        <a:p>
          <a:endParaRPr lang="et-EE"/>
        </a:p>
      </dgm:t>
    </dgm:pt>
    <dgm:pt modelId="{2CF892CD-F334-4616-A72D-4836A58AC4FE}">
      <dgm:prSet phldrT="[Text]"/>
      <dgm:spPr/>
      <dgm:t>
        <a:bodyPr/>
        <a:lstStyle/>
        <a:p>
          <a:r>
            <a:rPr lang="et-EE" dirty="0" smtClean="0"/>
            <a:t>Tulemus</a:t>
          </a:r>
          <a:endParaRPr lang="et-EE" dirty="0"/>
        </a:p>
      </dgm:t>
    </dgm:pt>
    <dgm:pt modelId="{E6435E4B-778D-4C99-BBE2-CA01FF010AD8}" type="parTrans" cxnId="{A5F5F796-EA0F-4432-844D-E263DE176B51}">
      <dgm:prSet/>
      <dgm:spPr/>
      <dgm:t>
        <a:bodyPr/>
        <a:lstStyle/>
        <a:p>
          <a:endParaRPr lang="et-EE"/>
        </a:p>
      </dgm:t>
    </dgm:pt>
    <dgm:pt modelId="{5C871DFD-A6FA-4D91-A702-0684608EE0D2}" type="sibTrans" cxnId="{A5F5F796-EA0F-4432-844D-E263DE176B51}">
      <dgm:prSet/>
      <dgm:spPr/>
      <dgm:t>
        <a:bodyPr/>
        <a:lstStyle/>
        <a:p>
          <a:endParaRPr lang="et-EE"/>
        </a:p>
      </dgm:t>
    </dgm:pt>
    <dgm:pt modelId="{1B455A83-4637-4CE0-B80B-B1E18292DA68}">
      <dgm:prSet phldrT="[Text]"/>
      <dgm:spPr/>
      <dgm:t>
        <a:bodyPr/>
        <a:lstStyle/>
        <a:p>
          <a:r>
            <a:rPr lang="et-EE" dirty="0" smtClean="0"/>
            <a:t>Mõju</a:t>
          </a:r>
          <a:endParaRPr lang="et-EE" dirty="0"/>
        </a:p>
      </dgm:t>
    </dgm:pt>
    <dgm:pt modelId="{14E892A6-A029-47E9-8053-96CEDAED7F69}" type="parTrans" cxnId="{C09A3F2C-2310-4421-B396-D94A7BB79859}">
      <dgm:prSet/>
      <dgm:spPr/>
      <dgm:t>
        <a:bodyPr/>
        <a:lstStyle/>
        <a:p>
          <a:endParaRPr lang="et-EE"/>
        </a:p>
      </dgm:t>
    </dgm:pt>
    <dgm:pt modelId="{BE614E3D-69D1-42E2-92C5-64270D22E38D}" type="sibTrans" cxnId="{C09A3F2C-2310-4421-B396-D94A7BB79859}">
      <dgm:prSet/>
      <dgm:spPr/>
      <dgm:t>
        <a:bodyPr/>
        <a:lstStyle/>
        <a:p>
          <a:endParaRPr lang="et-EE"/>
        </a:p>
      </dgm:t>
    </dgm:pt>
    <dgm:pt modelId="{4EE9326F-D971-43F2-ADDC-886D2AD98226}" type="pres">
      <dgm:prSet presAssocID="{B3B66A8C-65AC-43F1-8B2D-C87FDCCBD283}" presName="Name0" presStyleCnt="0">
        <dgm:presLayoutVars>
          <dgm:dir/>
          <dgm:resizeHandles val="exact"/>
        </dgm:presLayoutVars>
      </dgm:prSet>
      <dgm:spPr/>
      <dgm:t>
        <a:bodyPr/>
        <a:lstStyle/>
        <a:p>
          <a:endParaRPr lang="et-EE"/>
        </a:p>
      </dgm:t>
    </dgm:pt>
    <dgm:pt modelId="{8D506129-339C-4286-8151-2ABBC8D4E24E}" type="pres">
      <dgm:prSet presAssocID="{BA5619E9-7CD4-405D-96A4-38908A6079AA}" presName="Name5" presStyleLbl="vennNode1" presStyleIdx="0" presStyleCnt="5">
        <dgm:presLayoutVars>
          <dgm:bulletEnabled val="1"/>
        </dgm:presLayoutVars>
      </dgm:prSet>
      <dgm:spPr/>
      <dgm:t>
        <a:bodyPr/>
        <a:lstStyle/>
        <a:p>
          <a:endParaRPr lang="et-EE"/>
        </a:p>
      </dgm:t>
    </dgm:pt>
    <dgm:pt modelId="{F45A5AA9-7F6C-4A83-80DE-9FBC8751FCC0}" type="pres">
      <dgm:prSet presAssocID="{A88646BC-B7F5-4329-A05C-5D5C74A227BA}" presName="space" presStyleCnt="0"/>
      <dgm:spPr/>
    </dgm:pt>
    <dgm:pt modelId="{60FCA9B6-4CE4-465A-A544-471679D0DFEC}" type="pres">
      <dgm:prSet presAssocID="{C521ED71-1C3F-4160-A5D8-AD0FAA678CDD}" presName="Name5" presStyleLbl="vennNode1" presStyleIdx="1" presStyleCnt="5">
        <dgm:presLayoutVars>
          <dgm:bulletEnabled val="1"/>
        </dgm:presLayoutVars>
      </dgm:prSet>
      <dgm:spPr/>
      <dgm:t>
        <a:bodyPr/>
        <a:lstStyle/>
        <a:p>
          <a:endParaRPr lang="et-EE"/>
        </a:p>
      </dgm:t>
    </dgm:pt>
    <dgm:pt modelId="{C5F8886B-7517-4F7B-9FEC-C0583BE18C10}" type="pres">
      <dgm:prSet presAssocID="{5B129943-90BC-439C-A727-59A1CC39FACE}" presName="space" presStyleCnt="0"/>
      <dgm:spPr/>
    </dgm:pt>
    <dgm:pt modelId="{135D481D-C7D1-4B06-873B-464D410B9A0E}" type="pres">
      <dgm:prSet presAssocID="{4D0112D2-4AEB-4C01-87AA-9059A30A5CFE}" presName="Name5" presStyleLbl="vennNode1" presStyleIdx="2" presStyleCnt="5">
        <dgm:presLayoutVars>
          <dgm:bulletEnabled val="1"/>
        </dgm:presLayoutVars>
      </dgm:prSet>
      <dgm:spPr/>
      <dgm:t>
        <a:bodyPr/>
        <a:lstStyle/>
        <a:p>
          <a:endParaRPr lang="et-EE"/>
        </a:p>
      </dgm:t>
    </dgm:pt>
    <dgm:pt modelId="{B7F5321D-23AF-4641-8EC6-070F6101392E}" type="pres">
      <dgm:prSet presAssocID="{6D1EC222-E83A-422E-B270-4E369869FEEA}" presName="space" presStyleCnt="0"/>
      <dgm:spPr/>
    </dgm:pt>
    <dgm:pt modelId="{BE5BC2AE-A83F-46CB-BE9D-68FEF59A122E}" type="pres">
      <dgm:prSet presAssocID="{2CF892CD-F334-4616-A72D-4836A58AC4FE}" presName="Name5" presStyleLbl="vennNode1" presStyleIdx="3" presStyleCnt="5">
        <dgm:presLayoutVars>
          <dgm:bulletEnabled val="1"/>
        </dgm:presLayoutVars>
      </dgm:prSet>
      <dgm:spPr/>
      <dgm:t>
        <a:bodyPr/>
        <a:lstStyle/>
        <a:p>
          <a:endParaRPr lang="et-EE"/>
        </a:p>
      </dgm:t>
    </dgm:pt>
    <dgm:pt modelId="{BB893DBF-0464-4C5F-B510-350E4C323A51}" type="pres">
      <dgm:prSet presAssocID="{5C871DFD-A6FA-4D91-A702-0684608EE0D2}" presName="space" presStyleCnt="0"/>
      <dgm:spPr/>
    </dgm:pt>
    <dgm:pt modelId="{5719AD1A-CD9A-43C0-BDFB-03F9494A022D}" type="pres">
      <dgm:prSet presAssocID="{1B455A83-4637-4CE0-B80B-B1E18292DA68}" presName="Name5" presStyleLbl="vennNode1" presStyleIdx="4" presStyleCnt="5">
        <dgm:presLayoutVars>
          <dgm:bulletEnabled val="1"/>
        </dgm:presLayoutVars>
      </dgm:prSet>
      <dgm:spPr/>
      <dgm:t>
        <a:bodyPr/>
        <a:lstStyle/>
        <a:p>
          <a:endParaRPr lang="et-EE"/>
        </a:p>
      </dgm:t>
    </dgm:pt>
  </dgm:ptLst>
  <dgm:cxnLst>
    <dgm:cxn modelId="{A5F5F796-EA0F-4432-844D-E263DE176B51}" srcId="{B3B66A8C-65AC-43F1-8B2D-C87FDCCBD283}" destId="{2CF892CD-F334-4616-A72D-4836A58AC4FE}" srcOrd="3" destOrd="0" parTransId="{E6435E4B-778D-4C99-BBE2-CA01FF010AD8}" sibTransId="{5C871DFD-A6FA-4D91-A702-0684608EE0D2}"/>
    <dgm:cxn modelId="{8B952126-5B26-4A30-B72C-2656C31B0ACB}" srcId="{B3B66A8C-65AC-43F1-8B2D-C87FDCCBD283}" destId="{4D0112D2-4AEB-4C01-87AA-9059A30A5CFE}" srcOrd="2" destOrd="0" parTransId="{BF6EA61D-89D9-467E-B260-C489BAE065C6}" sibTransId="{6D1EC222-E83A-422E-B270-4E369869FEEA}"/>
    <dgm:cxn modelId="{9889FE1F-E594-4BCC-AA26-FE738D68E998}" type="presOf" srcId="{4D0112D2-4AEB-4C01-87AA-9059A30A5CFE}" destId="{135D481D-C7D1-4B06-873B-464D410B9A0E}" srcOrd="0" destOrd="0" presId="urn:microsoft.com/office/officeart/2005/8/layout/venn3"/>
    <dgm:cxn modelId="{52BD8030-64B3-4AB9-B7F2-A21F68A11415}" srcId="{B3B66A8C-65AC-43F1-8B2D-C87FDCCBD283}" destId="{C521ED71-1C3F-4160-A5D8-AD0FAA678CDD}" srcOrd="1" destOrd="0" parTransId="{ABD88201-0EDE-4131-8B77-73F8B2B00855}" sibTransId="{5B129943-90BC-439C-A727-59A1CC39FACE}"/>
    <dgm:cxn modelId="{9D90F21E-DF72-4732-A362-96EA3B7D28C3}" type="presOf" srcId="{B3B66A8C-65AC-43F1-8B2D-C87FDCCBD283}" destId="{4EE9326F-D971-43F2-ADDC-886D2AD98226}" srcOrd="0" destOrd="0" presId="urn:microsoft.com/office/officeart/2005/8/layout/venn3"/>
    <dgm:cxn modelId="{C09A3F2C-2310-4421-B396-D94A7BB79859}" srcId="{B3B66A8C-65AC-43F1-8B2D-C87FDCCBD283}" destId="{1B455A83-4637-4CE0-B80B-B1E18292DA68}" srcOrd="4" destOrd="0" parTransId="{14E892A6-A029-47E9-8053-96CEDAED7F69}" sibTransId="{BE614E3D-69D1-42E2-92C5-64270D22E38D}"/>
    <dgm:cxn modelId="{DB266397-7D37-4684-96A6-4957F7FD6913}" type="presOf" srcId="{C521ED71-1C3F-4160-A5D8-AD0FAA678CDD}" destId="{60FCA9B6-4CE4-465A-A544-471679D0DFEC}" srcOrd="0" destOrd="0" presId="urn:microsoft.com/office/officeart/2005/8/layout/venn3"/>
    <dgm:cxn modelId="{C8140B76-34CD-4F89-9775-FF4724A2BFCF}" type="presOf" srcId="{BA5619E9-7CD4-405D-96A4-38908A6079AA}" destId="{8D506129-339C-4286-8151-2ABBC8D4E24E}" srcOrd="0" destOrd="0" presId="urn:microsoft.com/office/officeart/2005/8/layout/venn3"/>
    <dgm:cxn modelId="{6E78F6C8-7D46-4C89-8193-FE06276B140D}" type="presOf" srcId="{2CF892CD-F334-4616-A72D-4836A58AC4FE}" destId="{BE5BC2AE-A83F-46CB-BE9D-68FEF59A122E}" srcOrd="0" destOrd="0" presId="urn:microsoft.com/office/officeart/2005/8/layout/venn3"/>
    <dgm:cxn modelId="{44FF3C47-B5D5-4FBD-87BD-0DC4517F6D69}" srcId="{B3B66A8C-65AC-43F1-8B2D-C87FDCCBD283}" destId="{BA5619E9-7CD4-405D-96A4-38908A6079AA}" srcOrd="0" destOrd="0" parTransId="{F353F9CC-8D60-41A0-8A0E-2A99695C06C9}" sibTransId="{A88646BC-B7F5-4329-A05C-5D5C74A227BA}"/>
    <dgm:cxn modelId="{DBCFDB72-4003-4477-931E-4DEAE4166DD0}" type="presOf" srcId="{1B455A83-4637-4CE0-B80B-B1E18292DA68}" destId="{5719AD1A-CD9A-43C0-BDFB-03F9494A022D}" srcOrd="0" destOrd="0" presId="urn:microsoft.com/office/officeart/2005/8/layout/venn3"/>
    <dgm:cxn modelId="{944FDE5C-BFB9-4C3E-8D04-ABF68F4C4BA4}" type="presParOf" srcId="{4EE9326F-D971-43F2-ADDC-886D2AD98226}" destId="{8D506129-339C-4286-8151-2ABBC8D4E24E}" srcOrd="0" destOrd="0" presId="urn:microsoft.com/office/officeart/2005/8/layout/venn3"/>
    <dgm:cxn modelId="{C3479425-8E06-4ACF-A085-7BC60015369B}" type="presParOf" srcId="{4EE9326F-D971-43F2-ADDC-886D2AD98226}" destId="{F45A5AA9-7F6C-4A83-80DE-9FBC8751FCC0}" srcOrd="1" destOrd="0" presId="urn:microsoft.com/office/officeart/2005/8/layout/venn3"/>
    <dgm:cxn modelId="{1F3D6497-6270-4D30-8567-5E09F778A4AC}" type="presParOf" srcId="{4EE9326F-D971-43F2-ADDC-886D2AD98226}" destId="{60FCA9B6-4CE4-465A-A544-471679D0DFEC}" srcOrd="2" destOrd="0" presId="urn:microsoft.com/office/officeart/2005/8/layout/venn3"/>
    <dgm:cxn modelId="{8FE4B6FE-CF99-425C-80EB-696E0A36662D}" type="presParOf" srcId="{4EE9326F-D971-43F2-ADDC-886D2AD98226}" destId="{C5F8886B-7517-4F7B-9FEC-C0583BE18C10}" srcOrd="3" destOrd="0" presId="urn:microsoft.com/office/officeart/2005/8/layout/venn3"/>
    <dgm:cxn modelId="{E4EBE13C-7E72-4931-A3B1-EA487B708919}" type="presParOf" srcId="{4EE9326F-D971-43F2-ADDC-886D2AD98226}" destId="{135D481D-C7D1-4B06-873B-464D410B9A0E}" srcOrd="4" destOrd="0" presId="urn:microsoft.com/office/officeart/2005/8/layout/venn3"/>
    <dgm:cxn modelId="{761B9C6B-B492-40B1-9515-876F348ED1F7}" type="presParOf" srcId="{4EE9326F-D971-43F2-ADDC-886D2AD98226}" destId="{B7F5321D-23AF-4641-8EC6-070F6101392E}" srcOrd="5" destOrd="0" presId="urn:microsoft.com/office/officeart/2005/8/layout/venn3"/>
    <dgm:cxn modelId="{9425E48D-2D82-4969-B656-FACF19E2A8B0}" type="presParOf" srcId="{4EE9326F-D971-43F2-ADDC-886D2AD98226}" destId="{BE5BC2AE-A83F-46CB-BE9D-68FEF59A122E}" srcOrd="6" destOrd="0" presId="urn:microsoft.com/office/officeart/2005/8/layout/venn3"/>
    <dgm:cxn modelId="{08B9F6A0-F030-4840-B56C-0268965DBE7F}" type="presParOf" srcId="{4EE9326F-D971-43F2-ADDC-886D2AD98226}" destId="{BB893DBF-0464-4C5F-B510-350E4C323A51}" srcOrd="7" destOrd="0" presId="urn:microsoft.com/office/officeart/2005/8/layout/venn3"/>
    <dgm:cxn modelId="{12BE806F-2E87-4554-8229-A6D32A9CB46B}" type="presParOf" srcId="{4EE9326F-D971-43F2-ADDC-886D2AD98226}" destId="{5719AD1A-CD9A-43C0-BDFB-03F9494A022D}"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59400-95EB-4396-A4A7-6D1720A13EC4}" type="doc">
      <dgm:prSet loTypeId="urn:microsoft.com/office/officeart/2005/8/layout/process1" loCatId="process" qsTypeId="urn:microsoft.com/office/officeart/2005/8/quickstyle/simple1" qsCatId="simple" csTypeId="urn:microsoft.com/office/officeart/2005/8/colors/accent1_2" csCatId="accent1" phldr="1"/>
      <dgm:spPr/>
    </dgm:pt>
    <dgm:pt modelId="{B55D2E2F-E748-4186-B29C-C3994BC97A8E}">
      <dgm:prSet phldrT="[Text]" custT="1"/>
      <dgm:spPr/>
      <dgm:t>
        <a:bodyPr/>
        <a:lstStyle/>
        <a:p>
          <a:r>
            <a:rPr lang="et-EE" sz="1400" dirty="0" smtClean="0"/>
            <a:t>Ressursid, mida vajate  (inimesed, finantsid, ekspertiis, oskused, teadmised, vahendid)</a:t>
          </a:r>
          <a:endParaRPr lang="et-EE" sz="1400" dirty="0"/>
        </a:p>
      </dgm:t>
    </dgm:pt>
    <dgm:pt modelId="{A077AE0E-DE35-4F0C-97D7-5CC46031F376}" type="parTrans" cxnId="{AE33024D-B707-4A3B-8E62-61928CCF8015}">
      <dgm:prSet/>
      <dgm:spPr/>
      <dgm:t>
        <a:bodyPr/>
        <a:lstStyle/>
        <a:p>
          <a:endParaRPr lang="et-EE" sz="1400"/>
        </a:p>
      </dgm:t>
    </dgm:pt>
    <dgm:pt modelId="{956D5400-8A8C-48FA-880A-DBA93C27D83B}" type="sibTrans" cxnId="{AE33024D-B707-4A3B-8E62-61928CCF8015}">
      <dgm:prSet custT="1"/>
      <dgm:spPr/>
      <dgm:t>
        <a:bodyPr/>
        <a:lstStyle/>
        <a:p>
          <a:endParaRPr lang="et-EE" sz="1400"/>
        </a:p>
      </dgm:t>
    </dgm:pt>
    <dgm:pt modelId="{6F1A3B7B-8E43-42A9-9CC4-E125D53FA30E}">
      <dgm:prSet phldrT="[Text]" custT="1"/>
      <dgm:spPr/>
      <dgm:t>
        <a:bodyPr/>
        <a:lstStyle/>
        <a:p>
          <a:r>
            <a:rPr lang="et-EE" sz="1400" dirty="0" smtClean="0"/>
            <a:t>Muutuste saavutamiseks vajalikud tegevused, ettevõtmised</a:t>
          </a:r>
          <a:endParaRPr lang="et-EE" sz="1400" dirty="0"/>
        </a:p>
      </dgm:t>
    </dgm:pt>
    <dgm:pt modelId="{664279CD-7F49-4ADB-A55E-F587068C2E08}" type="parTrans" cxnId="{67DB8E57-5167-4CBA-8DA1-241CAB820D5C}">
      <dgm:prSet/>
      <dgm:spPr/>
      <dgm:t>
        <a:bodyPr/>
        <a:lstStyle/>
        <a:p>
          <a:endParaRPr lang="et-EE" sz="1400"/>
        </a:p>
      </dgm:t>
    </dgm:pt>
    <dgm:pt modelId="{10FC4C5E-38FA-4A11-9E34-0AAA7AD6D63F}" type="sibTrans" cxnId="{67DB8E57-5167-4CBA-8DA1-241CAB820D5C}">
      <dgm:prSet custT="1"/>
      <dgm:spPr/>
      <dgm:t>
        <a:bodyPr/>
        <a:lstStyle/>
        <a:p>
          <a:endParaRPr lang="et-EE" sz="1400"/>
        </a:p>
      </dgm:t>
    </dgm:pt>
    <dgm:pt modelId="{F221CFB3-D5CD-4BBF-B58B-A15EAB7E2B80}">
      <dgm:prSet phldrT="[Text]" custT="1"/>
      <dgm:spPr/>
      <dgm:t>
        <a:bodyPr/>
        <a:lstStyle/>
        <a:p>
          <a:r>
            <a:rPr lang="et-EE" sz="1400" dirty="0" smtClean="0"/>
            <a:t>Konkreetne, mõõdetav, otseselt tegevuse kaudu või käigus tekkiv/loodav</a:t>
          </a:r>
          <a:endParaRPr lang="et-EE" sz="1400" dirty="0"/>
        </a:p>
      </dgm:t>
    </dgm:pt>
    <dgm:pt modelId="{5A6B1DA5-3C2A-425A-A9E9-974789BEC485}" type="parTrans" cxnId="{F0CDF46B-A6CE-488B-8BF6-EFBCCFE4690C}">
      <dgm:prSet/>
      <dgm:spPr/>
      <dgm:t>
        <a:bodyPr/>
        <a:lstStyle/>
        <a:p>
          <a:endParaRPr lang="et-EE" sz="1400"/>
        </a:p>
      </dgm:t>
    </dgm:pt>
    <dgm:pt modelId="{774B1446-6D89-4C86-8CCF-CAB01E78BB6C}" type="sibTrans" cxnId="{F0CDF46B-A6CE-488B-8BF6-EFBCCFE4690C}">
      <dgm:prSet custT="1"/>
      <dgm:spPr/>
      <dgm:t>
        <a:bodyPr/>
        <a:lstStyle/>
        <a:p>
          <a:endParaRPr lang="et-EE" sz="1400"/>
        </a:p>
      </dgm:t>
    </dgm:pt>
    <dgm:pt modelId="{8B080AAF-28D3-4FED-9D81-6C36C0690DF3}">
      <dgm:prSet phldrT="[Text]" custT="1"/>
      <dgm:spPr/>
      <dgm:t>
        <a:bodyPr/>
        <a:lstStyle/>
        <a:p>
          <a:r>
            <a:rPr lang="et-EE" sz="1400" dirty="0" smtClean="0"/>
            <a:t>Pikaajaliselt püsiv kvalitativne muutus, liikumine visiooni realiseerumise poole</a:t>
          </a:r>
          <a:endParaRPr lang="et-EE" sz="1400" dirty="0"/>
        </a:p>
      </dgm:t>
    </dgm:pt>
    <dgm:pt modelId="{B735B2A6-F5F8-4541-948A-AAF47259406F}" type="parTrans" cxnId="{40578B6E-B5DD-426E-8E68-90687708569D}">
      <dgm:prSet/>
      <dgm:spPr/>
      <dgm:t>
        <a:bodyPr/>
        <a:lstStyle/>
        <a:p>
          <a:endParaRPr lang="et-EE" sz="1400"/>
        </a:p>
      </dgm:t>
    </dgm:pt>
    <dgm:pt modelId="{D0810ED4-A95F-4FAC-971A-A8351E180FBC}" type="sibTrans" cxnId="{40578B6E-B5DD-426E-8E68-90687708569D}">
      <dgm:prSet/>
      <dgm:spPr/>
      <dgm:t>
        <a:bodyPr/>
        <a:lstStyle/>
        <a:p>
          <a:endParaRPr lang="et-EE" sz="1400"/>
        </a:p>
      </dgm:t>
    </dgm:pt>
    <dgm:pt modelId="{34B50281-1887-4060-850B-3F6A82E15C9C}">
      <dgm:prSet phldrT="[Text]" custT="1"/>
      <dgm:spPr/>
      <dgm:t>
        <a:bodyPr/>
        <a:lstStyle/>
        <a:p>
          <a:r>
            <a:rPr lang="et-EE" sz="1400" dirty="0" smtClean="0"/>
            <a:t>Muutus, osaliselt või täielikult püsiv pärast ptojekti/</a:t>
          </a:r>
          <a:br>
            <a:rPr lang="et-EE" sz="1400" dirty="0" smtClean="0"/>
          </a:br>
          <a:r>
            <a:rPr lang="et-EE" sz="1400" dirty="0" smtClean="0"/>
            <a:t>tegevuse/</a:t>
          </a:r>
          <a:br>
            <a:rPr lang="et-EE" sz="1400" dirty="0" smtClean="0"/>
          </a:br>
          <a:r>
            <a:rPr lang="et-EE" sz="1400" dirty="0" smtClean="0"/>
            <a:t>protsessi lõppu</a:t>
          </a:r>
          <a:endParaRPr lang="et-EE" sz="1400" dirty="0"/>
        </a:p>
      </dgm:t>
    </dgm:pt>
    <dgm:pt modelId="{CB9C2B5D-095B-4FCE-A0B1-939ACCCC19F9}" type="parTrans" cxnId="{7FCF4B53-8857-4FD6-ABC3-CE23BDBF9A47}">
      <dgm:prSet/>
      <dgm:spPr/>
      <dgm:t>
        <a:bodyPr/>
        <a:lstStyle/>
        <a:p>
          <a:endParaRPr lang="et-EE" sz="1400"/>
        </a:p>
      </dgm:t>
    </dgm:pt>
    <dgm:pt modelId="{B97D66D1-CFFA-44BD-A335-5E3FD27DEA28}" type="sibTrans" cxnId="{7FCF4B53-8857-4FD6-ABC3-CE23BDBF9A47}">
      <dgm:prSet custT="1"/>
      <dgm:spPr/>
      <dgm:t>
        <a:bodyPr/>
        <a:lstStyle/>
        <a:p>
          <a:endParaRPr lang="et-EE" sz="1400"/>
        </a:p>
      </dgm:t>
    </dgm:pt>
    <dgm:pt modelId="{270F397B-AA17-4AFE-B0DA-22BB5ABE159B}" type="pres">
      <dgm:prSet presAssocID="{DC959400-95EB-4396-A4A7-6D1720A13EC4}" presName="Name0" presStyleCnt="0">
        <dgm:presLayoutVars>
          <dgm:dir/>
          <dgm:resizeHandles val="exact"/>
        </dgm:presLayoutVars>
      </dgm:prSet>
      <dgm:spPr/>
    </dgm:pt>
    <dgm:pt modelId="{0342C770-2EAF-4EEB-B709-6FE95909181C}" type="pres">
      <dgm:prSet presAssocID="{B55D2E2F-E748-4186-B29C-C3994BC97A8E}" presName="node" presStyleLbl="node1" presStyleIdx="0" presStyleCnt="5">
        <dgm:presLayoutVars>
          <dgm:bulletEnabled val="1"/>
        </dgm:presLayoutVars>
      </dgm:prSet>
      <dgm:spPr/>
      <dgm:t>
        <a:bodyPr/>
        <a:lstStyle/>
        <a:p>
          <a:endParaRPr lang="et-EE"/>
        </a:p>
      </dgm:t>
    </dgm:pt>
    <dgm:pt modelId="{F813889D-3C3C-4DE4-99BA-A4C5EC603FB4}" type="pres">
      <dgm:prSet presAssocID="{956D5400-8A8C-48FA-880A-DBA93C27D83B}" presName="sibTrans" presStyleLbl="sibTrans2D1" presStyleIdx="0" presStyleCnt="4"/>
      <dgm:spPr/>
      <dgm:t>
        <a:bodyPr/>
        <a:lstStyle/>
        <a:p>
          <a:endParaRPr lang="et-EE"/>
        </a:p>
      </dgm:t>
    </dgm:pt>
    <dgm:pt modelId="{802218CA-C1EA-4C6A-8D38-24790E5194E4}" type="pres">
      <dgm:prSet presAssocID="{956D5400-8A8C-48FA-880A-DBA93C27D83B}" presName="connectorText" presStyleLbl="sibTrans2D1" presStyleIdx="0" presStyleCnt="4"/>
      <dgm:spPr/>
      <dgm:t>
        <a:bodyPr/>
        <a:lstStyle/>
        <a:p>
          <a:endParaRPr lang="et-EE"/>
        </a:p>
      </dgm:t>
    </dgm:pt>
    <dgm:pt modelId="{61A16248-F6F7-4E4E-A95D-5DB2606E5466}" type="pres">
      <dgm:prSet presAssocID="{6F1A3B7B-8E43-42A9-9CC4-E125D53FA30E}" presName="node" presStyleLbl="node1" presStyleIdx="1" presStyleCnt="5">
        <dgm:presLayoutVars>
          <dgm:bulletEnabled val="1"/>
        </dgm:presLayoutVars>
      </dgm:prSet>
      <dgm:spPr/>
      <dgm:t>
        <a:bodyPr/>
        <a:lstStyle/>
        <a:p>
          <a:endParaRPr lang="et-EE"/>
        </a:p>
      </dgm:t>
    </dgm:pt>
    <dgm:pt modelId="{762B525F-787C-4D10-991A-BF440EDA95C9}" type="pres">
      <dgm:prSet presAssocID="{10FC4C5E-38FA-4A11-9E34-0AAA7AD6D63F}" presName="sibTrans" presStyleLbl="sibTrans2D1" presStyleIdx="1" presStyleCnt="4"/>
      <dgm:spPr/>
      <dgm:t>
        <a:bodyPr/>
        <a:lstStyle/>
        <a:p>
          <a:endParaRPr lang="et-EE"/>
        </a:p>
      </dgm:t>
    </dgm:pt>
    <dgm:pt modelId="{7494B0A4-35C0-4860-AB68-3143B1C9BC97}" type="pres">
      <dgm:prSet presAssocID="{10FC4C5E-38FA-4A11-9E34-0AAA7AD6D63F}" presName="connectorText" presStyleLbl="sibTrans2D1" presStyleIdx="1" presStyleCnt="4"/>
      <dgm:spPr/>
      <dgm:t>
        <a:bodyPr/>
        <a:lstStyle/>
        <a:p>
          <a:endParaRPr lang="et-EE"/>
        </a:p>
      </dgm:t>
    </dgm:pt>
    <dgm:pt modelId="{EEA5EE8A-A180-4585-BDFF-5A8B37AF60E6}" type="pres">
      <dgm:prSet presAssocID="{F221CFB3-D5CD-4BBF-B58B-A15EAB7E2B80}" presName="node" presStyleLbl="node1" presStyleIdx="2" presStyleCnt="5">
        <dgm:presLayoutVars>
          <dgm:bulletEnabled val="1"/>
        </dgm:presLayoutVars>
      </dgm:prSet>
      <dgm:spPr/>
      <dgm:t>
        <a:bodyPr/>
        <a:lstStyle/>
        <a:p>
          <a:endParaRPr lang="et-EE"/>
        </a:p>
      </dgm:t>
    </dgm:pt>
    <dgm:pt modelId="{6CE6F60A-D828-4A2A-8E3A-FEC7B0930792}" type="pres">
      <dgm:prSet presAssocID="{774B1446-6D89-4C86-8CCF-CAB01E78BB6C}" presName="sibTrans" presStyleLbl="sibTrans2D1" presStyleIdx="2" presStyleCnt="4"/>
      <dgm:spPr/>
      <dgm:t>
        <a:bodyPr/>
        <a:lstStyle/>
        <a:p>
          <a:endParaRPr lang="et-EE"/>
        </a:p>
      </dgm:t>
    </dgm:pt>
    <dgm:pt modelId="{157689E8-DD4D-4620-BC64-53F733AFBDF4}" type="pres">
      <dgm:prSet presAssocID="{774B1446-6D89-4C86-8CCF-CAB01E78BB6C}" presName="connectorText" presStyleLbl="sibTrans2D1" presStyleIdx="2" presStyleCnt="4"/>
      <dgm:spPr/>
      <dgm:t>
        <a:bodyPr/>
        <a:lstStyle/>
        <a:p>
          <a:endParaRPr lang="et-EE"/>
        </a:p>
      </dgm:t>
    </dgm:pt>
    <dgm:pt modelId="{2AA885C1-370F-4D14-889A-E5C53B127671}" type="pres">
      <dgm:prSet presAssocID="{34B50281-1887-4060-850B-3F6A82E15C9C}" presName="node" presStyleLbl="node1" presStyleIdx="3" presStyleCnt="5">
        <dgm:presLayoutVars>
          <dgm:bulletEnabled val="1"/>
        </dgm:presLayoutVars>
      </dgm:prSet>
      <dgm:spPr/>
      <dgm:t>
        <a:bodyPr/>
        <a:lstStyle/>
        <a:p>
          <a:endParaRPr lang="et-EE"/>
        </a:p>
      </dgm:t>
    </dgm:pt>
    <dgm:pt modelId="{E5013605-FE5B-4400-B72F-9B0E1D6CF115}" type="pres">
      <dgm:prSet presAssocID="{B97D66D1-CFFA-44BD-A335-5E3FD27DEA28}" presName="sibTrans" presStyleLbl="sibTrans2D1" presStyleIdx="3" presStyleCnt="4"/>
      <dgm:spPr/>
      <dgm:t>
        <a:bodyPr/>
        <a:lstStyle/>
        <a:p>
          <a:endParaRPr lang="et-EE"/>
        </a:p>
      </dgm:t>
    </dgm:pt>
    <dgm:pt modelId="{88F0975A-BFFF-4062-9D4D-D8E4E7146F1F}" type="pres">
      <dgm:prSet presAssocID="{B97D66D1-CFFA-44BD-A335-5E3FD27DEA28}" presName="connectorText" presStyleLbl="sibTrans2D1" presStyleIdx="3" presStyleCnt="4"/>
      <dgm:spPr/>
      <dgm:t>
        <a:bodyPr/>
        <a:lstStyle/>
        <a:p>
          <a:endParaRPr lang="et-EE"/>
        </a:p>
      </dgm:t>
    </dgm:pt>
    <dgm:pt modelId="{EBC26BB3-6DA2-4871-A33A-0AF1DBDCA0B2}" type="pres">
      <dgm:prSet presAssocID="{8B080AAF-28D3-4FED-9D81-6C36C0690DF3}" presName="node" presStyleLbl="node1" presStyleIdx="4" presStyleCnt="5">
        <dgm:presLayoutVars>
          <dgm:bulletEnabled val="1"/>
        </dgm:presLayoutVars>
      </dgm:prSet>
      <dgm:spPr/>
      <dgm:t>
        <a:bodyPr/>
        <a:lstStyle/>
        <a:p>
          <a:endParaRPr lang="et-EE"/>
        </a:p>
      </dgm:t>
    </dgm:pt>
  </dgm:ptLst>
  <dgm:cxnLst>
    <dgm:cxn modelId="{A1964AEC-4346-4A16-914E-6896F00E7048}" type="presOf" srcId="{774B1446-6D89-4C86-8CCF-CAB01E78BB6C}" destId="{157689E8-DD4D-4620-BC64-53F733AFBDF4}" srcOrd="1" destOrd="0" presId="urn:microsoft.com/office/officeart/2005/8/layout/process1"/>
    <dgm:cxn modelId="{AE33024D-B707-4A3B-8E62-61928CCF8015}" srcId="{DC959400-95EB-4396-A4A7-6D1720A13EC4}" destId="{B55D2E2F-E748-4186-B29C-C3994BC97A8E}" srcOrd="0" destOrd="0" parTransId="{A077AE0E-DE35-4F0C-97D7-5CC46031F376}" sibTransId="{956D5400-8A8C-48FA-880A-DBA93C27D83B}"/>
    <dgm:cxn modelId="{7FCF4B53-8857-4FD6-ABC3-CE23BDBF9A47}" srcId="{DC959400-95EB-4396-A4A7-6D1720A13EC4}" destId="{34B50281-1887-4060-850B-3F6A82E15C9C}" srcOrd="3" destOrd="0" parTransId="{CB9C2B5D-095B-4FCE-A0B1-939ACCCC19F9}" sibTransId="{B97D66D1-CFFA-44BD-A335-5E3FD27DEA28}"/>
    <dgm:cxn modelId="{BA99A9E4-5678-42E2-B1D8-08EAFC4186EE}" type="presOf" srcId="{10FC4C5E-38FA-4A11-9E34-0AAA7AD6D63F}" destId="{762B525F-787C-4D10-991A-BF440EDA95C9}" srcOrd="0" destOrd="0" presId="urn:microsoft.com/office/officeart/2005/8/layout/process1"/>
    <dgm:cxn modelId="{B8D36B48-08C5-435B-BE62-D889AA8739E1}" type="presOf" srcId="{F221CFB3-D5CD-4BBF-B58B-A15EAB7E2B80}" destId="{EEA5EE8A-A180-4585-BDFF-5A8B37AF60E6}" srcOrd="0" destOrd="0" presId="urn:microsoft.com/office/officeart/2005/8/layout/process1"/>
    <dgm:cxn modelId="{CC98C024-EE65-4857-A69A-1034F172E474}" type="presOf" srcId="{B97D66D1-CFFA-44BD-A335-5E3FD27DEA28}" destId="{E5013605-FE5B-4400-B72F-9B0E1D6CF115}" srcOrd="0" destOrd="0" presId="urn:microsoft.com/office/officeart/2005/8/layout/process1"/>
    <dgm:cxn modelId="{2EE41BCC-D7CD-4292-9BB4-BD1ACA5EF11E}" type="presOf" srcId="{956D5400-8A8C-48FA-880A-DBA93C27D83B}" destId="{F813889D-3C3C-4DE4-99BA-A4C5EC603FB4}" srcOrd="0" destOrd="0" presId="urn:microsoft.com/office/officeart/2005/8/layout/process1"/>
    <dgm:cxn modelId="{0F0535AB-C4C0-4C14-8A1A-058077E1DABB}" type="presOf" srcId="{956D5400-8A8C-48FA-880A-DBA93C27D83B}" destId="{802218CA-C1EA-4C6A-8D38-24790E5194E4}" srcOrd="1" destOrd="0" presId="urn:microsoft.com/office/officeart/2005/8/layout/process1"/>
    <dgm:cxn modelId="{1AC56F27-BD93-4B5E-97A6-9C07F37A0915}" type="presOf" srcId="{B97D66D1-CFFA-44BD-A335-5E3FD27DEA28}" destId="{88F0975A-BFFF-4062-9D4D-D8E4E7146F1F}" srcOrd="1" destOrd="0" presId="urn:microsoft.com/office/officeart/2005/8/layout/process1"/>
    <dgm:cxn modelId="{40578B6E-B5DD-426E-8E68-90687708569D}" srcId="{DC959400-95EB-4396-A4A7-6D1720A13EC4}" destId="{8B080AAF-28D3-4FED-9D81-6C36C0690DF3}" srcOrd="4" destOrd="0" parTransId="{B735B2A6-F5F8-4541-948A-AAF47259406F}" sibTransId="{D0810ED4-A95F-4FAC-971A-A8351E180FBC}"/>
    <dgm:cxn modelId="{E3C5EEB8-3623-4945-ABB3-6B9633F16672}" type="presOf" srcId="{774B1446-6D89-4C86-8CCF-CAB01E78BB6C}" destId="{6CE6F60A-D828-4A2A-8E3A-FEC7B0930792}" srcOrd="0" destOrd="0" presId="urn:microsoft.com/office/officeart/2005/8/layout/process1"/>
    <dgm:cxn modelId="{5A9C0146-BF52-4665-8E8D-B2B74CF94675}" type="presOf" srcId="{10FC4C5E-38FA-4A11-9E34-0AAA7AD6D63F}" destId="{7494B0A4-35C0-4860-AB68-3143B1C9BC97}" srcOrd="1" destOrd="0" presId="urn:microsoft.com/office/officeart/2005/8/layout/process1"/>
    <dgm:cxn modelId="{EBCFB565-2088-4572-BBFD-F55CE483DF6D}" type="presOf" srcId="{8B080AAF-28D3-4FED-9D81-6C36C0690DF3}" destId="{EBC26BB3-6DA2-4871-A33A-0AF1DBDCA0B2}" srcOrd="0" destOrd="0" presId="urn:microsoft.com/office/officeart/2005/8/layout/process1"/>
    <dgm:cxn modelId="{F0CDF46B-A6CE-488B-8BF6-EFBCCFE4690C}" srcId="{DC959400-95EB-4396-A4A7-6D1720A13EC4}" destId="{F221CFB3-D5CD-4BBF-B58B-A15EAB7E2B80}" srcOrd="2" destOrd="0" parTransId="{5A6B1DA5-3C2A-425A-A9E9-974789BEC485}" sibTransId="{774B1446-6D89-4C86-8CCF-CAB01E78BB6C}"/>
    <dgm:cxn modelId="{292F5B85-B9BB-4530-AEAB-DE074CFC2D81}" type="presOf" srcId="{DC959400-95EB-4396-A4A7-6D1720A13EC4}" destId="{270F397B-AA17-4AFE-B0DA-22BB5ABE159B}" srcOrd="0" destOrd="0" presId="urn:microsoft.com/office/officeart/2005/8/layout/process1"/>
    <dgm:cxn modelId="{67DB8E57-5167-4CBA-8DA1-241CAB820D5C}" srcId="{DC959400-95EB-4396-A4A7-6D1720A13EC4}" destId="{6F1A3B7B-8E43-42A9-9CC4-E125D53FA30E}" srcOrd="1" destOrd="0" parTransId="{664279CD-7F49-4ADB-A55E-F587068C2E08}" sibTransId="{10FC4C5E-38FA-4A11-9E34-0AAA7AD6D63F}"/>
    <dgm:cxn modelId="{671379F9-8E78-4CA7-B948-DCECE98E8A97}" type="presOf" srcId="{B55D2E2F-E748-4186-B29C-C3994BC97A8E}" destId="{0342C770-2EAF-4EEB-B709-6FE95909181C}" srcOrd="0" destOrd="0" presId="urn:microsoft.com/office/officeart/2005/8/layout/process1"/>
    <dgm:cxn modelId="{0FC8DC61-A788-42DB-97E2-0CBEFCFCB2C0}" type="presOf" srcId="{6F1A3B7B-8E43-42A9-9CC4-E125D53FA30E}" destId="{61A16248-F6F7-4E4E-A95D-5DB2606E5466}" srcOrd="0" destOrd="0" presId="urn:microsoft.com/office/officeart/2005/8/layout/process1"/>
    <dgm:cxn modelId="{01704883-C90D-4B5B-9406-35B5C1DD324C}" type="presOf" srcId="{34B50281-1887-4060-850B-3F6A82E15C9C}" destId="{2AA885C1-370F-4D14-889A-E5C53B127671}" srcOrd="0" destOrd="0" presId="urn:microsoft.com/office/officeart/2005/8/layout/process1"/>
    <dgm:cxn modelId="{908E664D-564F-46B0-A3B8-7DFE0719FD09}" type="presParOf" srcId="{270F397B-AA17-4AFE-B0DA-22BB5ABE159B}" destId="{0342C770-2EAF-4EEB-B709-6FE95909181C}" srcOrd="0" destOrd="0" presId="urn:microsoft.com/office/officeart/2005/8/layout/process1"/>
    <dgm:cxn modelId="{15809459-F31A-493F-A452-1D51FD862CBD}" type="presParOf" srcId="{270F397B-AA17-4AFE-B0DA-22BB5ABE159B}" destId="{F813889D-3C3C-4DE4-99BA-A4C5EC603FB4}" srcOrd="1" destOrd="0" presId="urn:microsoft.com/office/officeart/2005/8/layout/process1"/>
    <dgm:cxn modelId="{3CED8CF8-5104-4713-B372-BAED94FD4B41}" type="presParOf" srcId="{F813889D-3C3C-4DE4-99BA-A4C5EC603FB4}" destId="{802218CA-C1EA-4C6A-8D38-24790E5194E4}" srcOrd="0" destOrd="0" presId="urn:microsoft.com/office/officeart/2005/8/layout/process1"/>
    <dgm:cxn modelId="{40214EFB-EBC2-42AB-919D-CD2D15B49AF4}" type="presParOf" srcId="{270F397B-AA17-4AFE-B0DA-22BB5ABE159B}" destId="{61A16248-F6F7-4E4E-A95D-5DB2606E5466}" srcOrd="2" destOrd="0" presId="urn:microsoft.com/office/officeart/2005/8/layout/process1"/>
    <dgm:cxn modelId="{CEF97D42-18EE-42E0-99DC-0954630C5D33}" type="presParOf" srcId="{270F397B-AA17-4AFE-B0DA-22BB5ABE159B}" destId="{762B525F-787C-4D10-991A-BF440EDA95C9}" srcOrd="3" destOrd="0" presId="urn:microsoft.com/office/officeart/2005/8/layout/process1"/>
    <dgm:cxn modelId="{F0E59573-5D62-41B2-8E6C-9C75ADB58772}" type="presParOf" srcId="{762B525F-787C-4D10-991A-BF440EDA95C9}" destId="{7494B0A4-35C0-4860-AB68-3143B1C9BC97}" srcOrd="0" destOrd="0" presId="urn:microsoft.com/office/officeart/2005/8/layout/process1"/>
    <dgm:cxn modelId="{BA590520-5724-4CFB-9745-2CB963B54052}" type="presParOf" srcId="{270F397B-AA17-4AFE-B0DA-22BB5ABE159B}" destId="{EEA5EE8A-A180-4585-BDFF-5A8B37AF60E6}" srcOrd="4" destOrd="0" presId="urn:microsoft.com/office/officeart/2005/8/layout/process1"/>
    <dgm:cxn modelId="{E64B41AE-4175-4814-AD51-8689E5C823FD}" type="presParOf" srcId="{270F397B-AA17-4AFE-B0DA-22BB5ABE159B}" destId="{6CE6F60A-D828-4A2A-8E3A-FEC7B0930792}" srcOrd="5" destOrd="0" presId="urn:microsoft.com/office/officeart/2005/8/layout/process1"/>
    <dgm:cxn modelId="{34C57F69-A3D1-4524-9B6E-E8E73DE7E245}" type="presParOf" srcId="{6CE6F60A-D828-4A2A-8E3A-FEC7B0930792}" destId="{157689E8-DD4D-4620-BC64-53F733AFBDF4}" srcOrd="0" destOrd="0" presId="urn:microsoft.com/office/officeart/2005/8/layout/process1"/>
    <dgm:cxn modelId="{9480E589-7D69-459F-95D3-F46199BD87E7}" type="presParOf" srcId="{270F397B-AA17-4AFE-B0DA-22BB5ABE159B}" destId="{2AA885C1-370F-4D14-889A-E5C53B127671}" srcOrd="6" destOrd="0" presId="urn:microsoft.com/office/officeart/2005/8/layout/process1"/>
    <dgm:cxn modelId="{A65CD47C-BD13-408E-876B-816DF546EA0F}" type="presParOf" srcId="{270F397B-AA17-4AFE-B0DA-22BB5ABE159B}" destId="{E5013605-FE5B-4400-B72F-9B0E1D6CF115}" srcOrd="7" destOrd="0" presId="urn:microsoft.com/office/officeart/2005/8/layout/process1"/>
    <dgm:cxn modelId="{3030C1D6-019D-4BAF-908B-C2F1C28DE65C}" type="presParOf" srcId="{E5013605-FE5B-4400-B72F-9B0E1D6CF115}" destId="{88F0975A-BFFF-4062-9D4D-D8E4E7146F1F}" srcOrd="0" destOrd="0" presId="urn:microsoft.com/office/officeart/2005/8/layout/process1"/>
    <dgm:cxn modelId="{8525DB78-8B05-4798-9425-38BF18BA11CF}" type="presParOf" srcId="{270F397B-AA17-4AFE-B0DA-22BB5ABE159B}" destId="{EBC26BB3-6DA2-4871-A33A-0AF1DBDCA0B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B66A8C-65AC-43F1-8B2D-C87FDCCBD28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t-EE"/>
        </a:p>
      </dgm:t>
    </dgm:pt>
    <dgm:pt modelId="{BA5619E9-7CD4-405D-96A4-38908A6079AA}">
      <dgm:prSet phldrT="[Text]"/>
      <dgm:spPr/>
      <dgm:t>
        <a:bodyPr/>
        <a:lstStyle/>
        <a:p>
          <a:r>
            <a:rPr lang="et-EE" dirty="0" smtClean="0"/>
            <a:t>Sisend</a:t>
          </a:r>
          <a:endParaRPr lang="et-EE" dirty="0"/>
        </a:p>
      </dgm:t>
    </dgm:pt>
    <dgm:pt modelId="{F353F9CC-8D60-41A0-8A0E-2A99695C06C9}" type="parTrans" cxnId="{44FF3C47-B5D5-4FBD-87BD-0DC4517F6D69}">
      <dgm:prSet/>
      <dgm:spPr/>
      <dgm:t>
        <a:bodyPr/>
        <a:lstStyle/>
        <a:p>
          <a:endParaRPr lang="et-EE"/>
        </a:p>
      </dgm:t>
    </dgm:pt>
    <dgm:pt modelId="{A88646BC-B7F5-4329-A05C-5D5C74A227BA}" type="sibTrans" cxnId="{44FF3C47-B5D5-4FBD-87BD-0DC4517F6D69}">
      <dgm:prSet/>
      <dgm:spPr/>
      <dgm:t>
        <a:bodyPr/>
        <a:lstStyle/>
        <a:p>
          <a:endParaRPr lang="et-EE"/>
        </a:p>
      </dgm:t>
    </dgm:pt>
    <dgm:pt modelId="{C521ED71-1C3F-4160-A5D8-AD0FAA678CDD}">
      <dgm:prSet phldrT="[Text]"/>
      <dgm:spPr/>
      <dgm:t>
        <a:bodyPr/>
        <a:lstStyle/>
        <a:p>
          <a:r>
            <a:rPr lang="et-EE" dirty="0" smtClean="0"/>
            <a:t>Tegevus</a:t>
          </a:r>
          <a:endParaRPr lang="et-EE" dirty="0"/>
        </a:p>
      </dgm:t>
    </dgm:pt>
    <dgm:pt modelId="{ABD88201-0EDE-4131-8B77-73F8B2B00855}" type="parTrans" cxnId="{52BD8030-64B3-4AB9-B7F2-A21F68A11415}">
      <dgm:prSet/>
      <dgm:spPr/>
      <dgm:t>
        <a:bodyPr/>
        <a:lstStyle/>
        <a:p>
          <a:endParaRPr lang="et-EE"/>
        </a:p>
      </dgm:t>
    </dgm:pt>
    <dgm:pt modelId="{5B129943-90BC-439C-A727-59A1CC39FACE}" type="sibTrans" cxnId="{52BD8030-64B3-4AB9-B7F2-A21F68A11415}">
      <dgm:prSet/>
      <dgm:spPr/>
      <dgm:t>
        <a:bodyPr/>
        <a:lstStyle/>
        <a:p>
          <a:endParaRPr lang="et-EE"/>
        </a:p>
      </dgm:t>
    </dgm:pt>
    <dgm:pt modelId="{4D0112D2-4AEB-4C01-87AA-9059A30A5CFE}">
      <dgm:prSet phldrT="[Text]"/>
      <dgm:spPr/>
      <dgm:t>
        <a:bodyPr/>
        <a:lstStyle/>
        <a:p>
          <a:r>
            <a:rPr lang="et-EE" dirty="0" smtClean="0"/>
            <a:t>Väljund</a:t>
          </a:r>
          <a:endParaRPr lang="et-EE" dirty="0"/>
        </a:p>
      </dgm:t>
    </dgm:pt>
    <dgm:pt modelId="{BF6EA61D-89D9-467E-B260-C489BAE065C6}" type="parTrans" cxnId="{8B952126-5B26-4A30-B72C-2656C31B0ACB}">
      <dgm:prSet/>
      <dgm:spPr/>
      <dgm:t>
        <a:bodyPr/>
        <a:lstStyle/>
        <a:p>
          <a:endParaRPr lang="et-EE"/>
        </a:p>
      </dgm:t>
    </dgm:pt>
    <dgm:pt modelId="{6D1EC222-E83A-422E-B270-4E369869FEEA}" type="sibTrans" cxnId="{8B952126-5B26-4A30-B72C-2656C31B0ACB}">
      <dgm:prSet/>
      <dgm:spPr/>
      <dgm:t>
        <a:bodyPr/>
        <a:lstStyle/>
        <a:p>
          <a:endParaRPr lang="et-EE"/>
        </a:p>
      </dgm:t>
    </dgm:pt>
    <dgm:pt modelId="{2CF892CD-F334-4616-A72D-4836A58AC4FE}">
      <dgm:prSet phldrT="[Text]"/>
      <dgm:spPr/>
      <dgm:t>
        <a:bodyPr/>
        <a:lstStyle/>
        <a:p>
          <a:r>
            <a:rPr lang="et-EE" dirty="0" smtClean="0"/>
            <a:t>Tulemus</a:t>
          </a:r>
          <a:endParaRPr lang="et-EE" dirty="0"/>
        </a:p>
      </dgm:t>
    </dgm:pt>
    <dgm:pt modelId="{E6435E4B-778D-4C99-BBE2-CA01FF010AD8}" type="parTrans" cxnId="{A5F5F796-EA0F-4432-844D-E263DE176B51}">
      <dgm:prSet/>
      <dgm:spPr/>
      <dgm:t>
        <a:bodyPr/>
        <a:lstStyle/>
        <a:p>
          <a:endParaRPr lang="et-EE"/>
        </a:p>
      </dgm:t>
    </dgm:pt>
    <dgm:pt modelId="{5C871DFD-A6FA-4D91-A702-0684608EE0D2}" type="sibTrans" cxnId="{A5F5F796-EA0F-4432-844D-E263DE176B51}">
      <dgm:prSet/>
      <dgm:spPr/>
      <dgm:t>
        <a:bodyPr/>
        <a:lstStyle/>
        <a:p>
          <a:endParaRPr lang="et-EE"/>
        </a:p>
      </dgm:t>
    </dgm:pt>
    <dgm:pt modelId="{1B455A83-4637-4CE0-B80B-B1E18292DA68}">
      <dgm:prSet phldrT="[Text]"/>
      <dgm:spPr/>
      <dgm:t>
        <a:bodyPr/>
        <a:lstStyle/>
        <a:p>
          <a:r>
            <a:rPr lang="et-EE" dirty="0" smtClean="0"/>
            <a:t>Mõju</a:t>
          </a:r>
          <a:endParaRPr lang="et-EE" dirty="0"/>
        </a:p>
      </dgm:t>
    </dgm:pt>
    <dgm:pt modelId="{14E892A6-A029-47E9-8053-96CEDAED7F69}" type="parTrans" cxnId="{C09A3F2C-2310-4421-B396-D94A7BB79859}">
      <dgm:prSet/>
      <dgm:spPr/>
      <dgm:t>
        <a:bodyPr/>
        <a:lstStyle/>
        <a:p>
          <a:endParaRPr lang="et-EE"/>
        </a:p>
      </dgm:t>
    </dgm:pt>
    <dgm:pt modelId="{BE614E3D-69D1-42E2-92C5-64270D22E38D}" type="sibTrans" cxnId="{C09A3F2C-2310-4421-B396-D94A7BB79859}">
      <dgm:prSet/>
      <dgm:spPr/>
      <dgm:t>
        <a:bodyPr/>
        <a:lstStyle/>
        <a:p>
          <a:endParaRPr lang="et-EE"/>
        </a:p>
      </dgm:t>
    </dgm:pt>
    <dgm:pt modelId="{4EE9326F-D971-43F2-ADDC-886D2AD98226}" type="pres">
      <dgm:prSet presAssocID="{B3B66A8C-65AC-43F1-8B2D-C87FDCCBD283}" presName="Name0" presStyleCnt="0">
        <dgm:presLayoutVars>
          <dgm:dir/>
          <dgm:resizeHandles val="exact"/>
        </dgm:presLayoutVars>
      </dgm:prSet>
      <dgm:spPr/>
      <dgm:t>
        <a:bodyPr/>
        <a:lstStyle/>
        <a:p>
          <a:endParaRPr lang="et-EE"/>
        </a:p>
      </dgm:t>
    </dgm:pt>
    <dgm:pt modelId="{8D506129-339C-4286-8151-2ABBC8D4E24E}" type="pres">
      <dgm:prSet presAssocID="{BA5619E9-7CD4-405D-96A4-38908A6079AA}" presName="Name5" presStyleLbl="vennNode1" presStyleIdx="0" presStyleCnt="5">
        <dgm:presLayoutVars>
          <dgm:bulletEnabled val="1"/>
        </dgm:presLayoutVars>
      </dgm:prSet>
      <dgm:spPr/>
      <dgm:t>
        <a:bodyPr/>
        <a:lstStyle/>
        <a:p>
          <a:endParaRPr lang="et-EE"/>
        </a:p>
      </dgm:t>
    </dgm:pt>
    <dgm:pt modelId="{F45A5AA9-7F6C-4A83-80DE-9FBC8751FCC0}" type="pres">
      <dgm:prSet presAssocID="{A88646BC-B7F5-4329-A05C-5D5C74A227BA}" presName="space" presStyleCnt="0"/>
      <dgm:spPr/>
    </dgm:pt>
    <dgm:pt modelId="{60FCA9B6-4CE4-465A-A544-471679D0DFEC}" type="pres">
      <dgm:prSet presAssocID="{C521ED71-1C3F-4160-A5D8-AD0FAA678CDD}" presName="Name5" presStyleLbl="vennNode1" presStyleIdx="1" presStyleCnt="5">
        <dgm:presLayoutVars>
          <dgm:bulletEnabled val="1"/>
        </dgm:presLayoutVars>
      </dgm:prSet>
      <dgm:spPr/>
      <dgm:t>
        <a:bodyPr/>
        <a:lstStyle/>
        <a:p>
          <a:endParaRPr lang="et-EE"/>
        </a:p>
      </dgm:t>
    </dgm:pt>
    <dgm:pt modelId="{C5F8886B-7517-4F7B-9FEC-C0583BE18C10}" type="pres">
      <dgm:prSet presAssocID="{5B129943-90BC-439C-A727-59A1CC39FACE}" presName="space" presStyleCnt="0"/>
      <dgm:spPr/>
    </dgm:pt>
    <dgm:pt modelId="{135D481D-C7D1-4B06-873B-464D410B9A0E}" type="pres">
      <dgm:prSet presAssocID="{4D0112D2-4AEB-4C01-87AA-9059A30A5CFE}" presName="Name5" presStyleLbl="vennNode1" presStyleIdx="2" presStyleCnt="5">
        <dgm:presLayoutVars>
          <dgm:bulletEnabled val="1"/>
        </dgm:presLayoutVars>
      </dgm:prSet>
      <dgm:spPr/>
      <dgm:t>
        <a:bodyPr/>
        <a:lstStyle/>
        <a:p>
          <a:endParaRPr lang="et-EE"/>
        </a:p>
      </dgm:t>
    </dgm:pt>
    <dgm:pt modelId="{B7F5321D-23AF-4641-8EC6-070F6101392E}" type="pres">
      <dgm:prSet presAssocID="{6D1EC222-E83A-422E-B270-4E369869FEEA}" presName="space" presStyleCnt="0"/>
      <dgm:spPr/>
    </dgm:pt>
    <dgm:pt modelId="{BE5BC2AE-A83F-46CB-BE9D-68FEF59A122E}" type="pres">
      <dgm:prSet presAssocID="{2CF892CD-F334-4616-A72D-4836A58AC4FE}" presName="Name5" presStyleLbl="vennNode1" presStyleIdx="3" presStyleCnt="5">
        <dgm:presLayoutVars>
          <dgm:bulletEnabled val="1"/>
        </dgm:presLayoutVars>
      </dgm:prSet>
      <dgm:spPr/>
      <dgm:t>
        <a:bodyPr/>
        <a:lstStyle/>
        <a:p>
          <a:endParaRPr lang="et-EE"/>
        </a:p>
      </dgm:t>
    </dgm:pt>
    <dgm:pt modelId="{BB893DBF-0464-4C5F-B510-350E4C323A51}" type="pres">
      <dgm:prSet presAssocID="{5C871DFD-A6FA-4D91-A702-0684608EE0D2}" presName="space" presStyleCnt="0"/>
      <dgm:spPr/>
    </dgm:pt>
    <dgm:pt modelId="{5719AD1A-CD9A-43C0-BDFB-03F9494A022D}" type="pres">
      <dgm:prSet presAssocID="{1B455A83-4637-4CE0-B80B-B1E18292DA68}" presName="Name5" presStyleLbl="vennNode1" presStyleIdx="4" presStyleCnt="5">
        <dgm:presLayoutVars>
          <dgm:bulletEnabled val="1"/>
        </dgm:presLayoutVars>
      </dgm:prSet>
      <dgm:spPr/>
      <dgm:t>
        <a:bodyPr/>
        <a:lstStyle/>
        <a:p>
          <a:endParaRPr lang="et-EE"/>
        </a:p>
      </dgm:t>
    </dgm:pt>
  </dgm:ptLst>
  <dgm:cxnLst>
    <dgm:cxn modelId="{8F488A67-9D4F-40D3-BBA1-353FDE65C1A0}" type="presOf" srcId="{C521ED71-1C3F-4160-A5D8-AD0FAA678CDD}" destId="{60FCA9B6-4CE4-465A-A544-471679D0DFEC}" srcOrd="0" destOrd="0" presId="urn:microsoft.com/office/officeart/2005/8/layout/venn3"/>
    <dgm:cxn modelId="{A5F5F796-EA0F-4432-844D-E263DE176B51}" srcId="{B3B66A8C-65AC-43F1-8B2D-C87FDCCBD283}" destId="{2CF892CD-F334-4616-A72D-4836A58AC4FE}" srcOrd="3" destOrd="0" parTransId="{E6435E4B-778D-4C99-BBE2-CA01FF010AD8}" sibTransId="{5C871DFD-A6FA-4D91-A702-0684608EE0D2}"/>
    <dgm:cxn modelId="{D4F8FD0C-A552-4F66-9FC5-BC8CA3C28956}" type="presOf" srcId="{BA5619E9-7CD4-405D-96A4-38908A6079AA}" destId="{8D506129-339C-4286-8151-2ABBC8D4E24E}" srcOrd="0" destOrd="0" presId="urn:microsoft.com/office/officeart/2005/8/layout/venn3"/>
    <dgm:cxn modelId="{67D2760D-17C4-47BA-A23C-30AB5EB3F959}" type="presOf" srcId="{1B455A83-4637-4CE0-B80B-B1E18292DA68}" destId="{5719AD1A-CD9A-43C0-BDFB-03F9494A022D}" srcOrd="0" destOrd="0" presId="urn:microsoft.com/office/officeart/2005/8/layout/venn3"/>
    <dgm:cxn modelId="{8B952126-5B26-4A30-B72C-2656C31B0ACB}" srcId="{B3B66A8C-65AC-43F1-8B2D-C87FDCCBD283}" destId="{4D0112D2-4AEB-4C01-87AA-9059A30A5CFE}" srcOrd="2" destOrd="0" parTransId="{BF6EA61D-89D9-467E-B260-C489BAE065C6}" sibTransId="{6D1EC222-E83A-422E-B270-4E369869FEEA}"/>
    <dgm:cxn modelId="{52BD8030-64B3-4AB9-B7F2-A21F68A11415}" srcId="{B3B66A8C-65AC-43F1-8B2D-C87FDCCBD283}" destId="{C521ED71-1C3F-4160-A5D8-AD0FAA678CDD}" srcOrd="1" destOrd="0" parTransId="{ABD88201-0EDE-4131-8B77-73F8B2B00855}" sibTransId="{5B129943-90BC-439C-A727-59A1CC39FACE}"/>
    <dgm:cxn modelId="{F5E4DCB1-6B41-4E81-AD71-AF675B956B5E}" type="presOf" srcId="{B3B66A8C-65AC-43F1-8B2D-C87FDCCBD283}" destId="{4EE9326F-D971-43F2-ADDC-886D2AD98226}" srcOrd="0" destOrd="0" presId="urn:microsoft.com/office/officeart/2005/8/layout/venn3"/>
    <dgm:cxn modelId="{EA336357-BAD1-408D-939A-24252EE10A2A}" type="presOf" srcId="{2CF892CD-F334-4616-A72D-4836A58AC4FE}" destId="{BE5BC2AE-A83F-46CB-BE9D-68FEF59A122E}" srcOrd="0" destOrd="0" presId="urn:microsoft.com/office/officeart/2005/8/layout/venn3"/>
    <dgm:cxn modelId="{DC9A3C58-71CE-449A-9106-55836742A0D1}" type="presOf" srcId="{4D0112D2-4AEB-4C01-87AA-9059A30A5CFE}" destId="{135D481D-C7D1-4B06-873B-464D410B9A0E}" srcOrd="0" destOrd="0" presId="urn:microsoft.com/office/officeart/2005/8/layout/venn3"/>
    <dgm:cxn modelId="{C09A3F2C-2310-4421-B396-D94A7BB79859}" srcId="{B3B66A8C-65AC-43F1-8B2D-C87FDCCBD283}" destId="{1B455A83-4637-4CE0-B80B-B1E18292DA68}" srcOrd="4" destOrd="0" parTransId="{14E892A6-A029-47E9-8053-96CEDAED7F69}" sibTransId="{BE614E3D-69D1-42E2-92C5-64270D22E38D}"/>
    <dgm:cxn modelId="{44FF3C47-B5D5-4FBD-87BD-0DC4517F6D69}" srcId="{B3B66A8C-65AC-43F1-8B2D-C87FDCCBD283}" destId="{BA5619E9-7CD4-405D-96A4-38908A6079AA}" srcOrd="0" destOrd="0" parTransId="{F353F9CC-8D60-41A0-8A0E-2A99695C06C9}" sibTransId="{A88646BC-B7F5-4329-A05C-5D5C74A227BA}"/>
    <dgm:cxn modelId="{FF0D3460-A73F-406F-9B7E-E8164FCF5FCA}" type="presParOf" srcId="{4EE9326F-D971-43F2-ADDC-886D2AD98226}" destId="{8D506129-339C-4286-8151-2ABBC8D4E24E}" srcOrd="0" destOrd="0" presId="urn:microsoft.com/office/officeart/2005/8/layout/venn3"/>
    <dgm:cxn modelId="{71C15DA0-7568-4149-AC5F-9BBF82D02282}" type="presParOf" srcId="{4EE9326F-D971-43F2-ADDC-886D2AD98226}" destId="{F45A5AA9-7F6C-4A83-80DE-9FBC8751FCC0}" srcOrd="1" destOrd="0" presId="urn:microsoft.com/office/officeart/2005/8/layout/venn3"/>
    <dgm:cxn modelId="{1B40363C-F050-4908-9DBC-FF1B6B4F0DCC}" type="presParOf" srcId="{4EE9326F-D971-43F2-ADDC-886D2AD98226}" destId="{60FCA9B6-4CE4-465A-A544-471679D0DFEC}" srcOrd="2" destOrd="0" presId="urn:microsoft.com/office/officeart/2005/8/layout/venn3"/>
    <dgm:cxn modelId="{3E746F5D-3307-4453-A2B5-4C82CD15D540}" type="presParOf" srcId="{4EE9326F-D971-43F2-ADDC-886D2AD98226}" destId="{C5F8886B-7517-4F7B-9FEC-C0583BE18C10}" srcOrd="3" destOrd="0" presId="urn:microsoft.com/office/officeart/2005/8/layout/venn3"/>
    <dgm:cxn modelId="{445F5E95-1183-4ED8-85EC-D96ACFA0F38D}" type="presParOf" srcId="{4EE9326F-D971-43F2-ADDC-886D2AD98226}" destId="{135D481D-C7D1-4B06-873B-464D410B9A0E}" srcOrd="4" destOrd="0" presId="urn:microsoft.com/office/officeart/2005/8/layout/venn3"/>
    <dgm:cxn modelId="{7AB3F7F3-5834-4B09-B8E7-EB261726A303}" type="presParOf" srcId="{4EE9326F-D971-43F2-ADDC-886D2AD98226}" destId="{B7F5321D-23AF-4641-8EC6-070F6101392E}" srcOrd="5" destOrd="0" presId="urn:microsoft.com/office/officeart/2005/8/layout/venn3"/>
    <dgm:cxn modelId="{453DE7E3-4467-4331-A1F1-25B325E66289}" type="presParOf" srcId="{4EE9326F-D971-43F2-ADDC-886D2AD98226}" destId="{BE5BC2AE-A83F-46CB-BE9D-68FEF59A122E}" srcOrd="6" destOrd="0" presId="urn:microsoft.com/office/officeart/2005/8/layout/venn3"/>
    <dgm:cxn modelId="{F1E8B2C1-8C2F-4A52-BC25-1F475951AD19}" type="presParOf" srcId="{4EE9326F-D971-43F2-ADDC-886D2AD98226}" destId="{BB893DBF-0464-4C5F-B510-350E4C323A51}" srcOrd="7" destOrd="0" presId="urn:microsoft.com/office/officeart/2005/8/layout/venn3"/>
    <dgm:cxn modelId="{1387BF0B-D00F-4188-A6A2-284A0B46C91C}" type="presParOf" srcId="{4EE9326F-D971-43F2-ADDC-886D2AD98226}" destId="{5719AD1A-CD9A-43C0-BDFB-03F9494A022D}"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DED829-4818-446D-AFDC-10C46329C626}" type="doc">
      <dgm:prSet loTypeId="urn:microsoft.com/office/officeart/2005/8/layout/venn2" loCatId="relationship" qsTypeId="urn:microsoft.com/office/officeart/2005/8/quickstyle/simple5" qsCatId="simple" csTypeId="urn:microsoft.com/office/officeart/2005/8/colors/accent1_2" csCatId="accent1" phldr="1"/>
      <dgm:spPr/>
      <dgm:t>
        <a:bodyPr/>
        <a:lstStyle/>
        <a:p>
          <a:endParaRPr lang="en-GB"/>
        </a:p>
      </dgm:t>
    </dgm:pt>
    <dgm:pt modelId="{7C76AE14-55D8-4191-960C-CEF4698C6E48}">
      <dgm:prSet phldrT="[Tekst]" custT="1"/>
      <dgm:spPr>
        <a:solidFill>
          <a:schemeClr val="accent5">
            <a:lumMod val="50000"/>
          </a:schemeClr>
        </a:solidFill>
      </dgm:spPr>
      <dgm:t>
        <a:bodyPr/>
        <a:lstStyle/>
        <a:p>
          <a:r>
            <a:rPr lang="et-EE" sz="1800" b="1" dirty="0" smtClean="0"/>
            <a:t>FUNKTSIONAALNE</a:t>
          </a:r>
          <a:br>
            <a:rPr lang="et-EE" sz="1800" b="1" dirty="0" smtClean="0"/>
          </a:br>
          <a:r>
            <a:rPr lang="et-EE" sz="1800" b="1" dirty="0" smtClean="0"/>
            <a:t>„Kas ta toimib?“</a:t>
          </a:r>
          <a:endParaRPr lang="en-GB" sz="1800" b="1" dirty="0"/>
        </a:p>
      </dgm:t>
    </dgm:pt>
    <dgm:pt modelId="{2B98312B-C21C-49AD-8E49-BAC93A60A588}" type="parTrans" cxnId="{4F0DA311-C60C-41BF-A9D2-47E04D8F5091}">
      <dgm:prSet/>
      <dgm:spPr/>
      <dgm:t>
        <a:bodyPr/>
        <a:lstStyle/>
        <a:p>
          <a:endParaRPr lang="en-GB"/>
        </a:p>
      </dgm:t>
    </dgm:pt>
    <dgm:pt modelId="{A0FC215E-E523-470C-B0C6-82C4EFCBF3CD}" type="sibTrans" cxnId="{4F0DA311-C60C-41BF-A9D2-47E04D8F5091}">
      <dgm:prSet/>
      <dgm:spPr/>
      <dgm:t>
        <a:bodyPr/>
        <a:lstStyle/>
        <a:p>
          <a:endParaRPr lang="en-GB"/>
        </a:p>
      </dgm:t>
    </dgm:pt>
    <dgm:pt modelId="{352B69B0-33FA-4CEE-9EC2-F1707BFAC60D}">
      <dgm:prSet phldrT="[Tekst]" custT="1"/>
      <dgm:spPr>
        <a:solidFill>
          <a:srgbClr val="FFCC00"/>
        </a:solidFill>
      </dgm:spPr>
      <dgm:t>
        <a:bodyPr/>
        <a:lstStyle/>
        <a:p>
          <a:r>
            <a:rPr lang="et-EE" sz="1800" b="1" dirty="0" smtClean="0"/>
            <a:t>EMOTSIONAALNE</a:t>
          </a:r>
        </a:p>
        <a:p>
          <a:r>
            <a:rPr lang="et-EE" sz="1800" b="1" dirty="0" smtClean="0"/>
            <a:t>„Mis tunde see tekitab?“</a:t>
          </a:r>
        </a:p>
      </dgm:t>
    </dgm:pt>
    <dgm:pt modelId="{55E1C347-480C-4C23-9B87-C0A7E6784054}" type="parTrans" cxnId="{83CC674A-B8A7-4D65-B5D9-F6ACBF4463E2}">
      <dgm:prSet/>
      <dgm:spPr/>
      <dgm:t>
        <a:bodyPr/>
        <a:lstStyle/>
        <a:p>
          <a:endParaRPr lang="en-GB"/>
        </a:p>
      </dgm:t>
    </dgm:pt>
    <dgm:pt modelId="{4730BED5-3339-4497-89C0-1C6B74F50339}" type="sibTrans" cxnId="{83CC674A-B8A7-4D65-B5D9-F6ACBF4463E2}">
      <dgm:prSet/>
      <dgm:spPr/>
      <dgm:t>
        <a:bodyPr/>
        <a:lstStyle/>
        <a:p>
          <a:endParaRPr lang="en-GB"/>
        </a:p>
      </dgm:t>
    </dgm:pt>
    <dgm:pt modelId="{5601C6BE-F225-4918-9DEA-CEF27ACE14A5}">
      <dgm:prSet phldrT="[Tekst]" custT="1"/>
      <dgm:spPr>
        <a:solidFill>
          <a:srgbClr val="FF6600"/>
        </a:solidFill>
      </dgm:spPr>
      <dgm:t>
        <a:bodyPr/>
        <a:lstStyle/>
        <a:p>
          <a:r>
            <a:rPr lang="et-EE" sz="1800" b="1" dirty="0" smtClean="0"/>
            <a:t>ENNAST VÄLJENDAV</a:t>
          </a:r>
        </a:p>
        <a:p>
          <a:r>
            <a:rPr lang="et-EE" sz="1800" b="1" dirty="0" smtClean="0"/>
            <a:t>„Kas see olen mina?“</a:t>
          </a:r>
          <a:endParaRPr lang="en-GB" sz="1800" b="1" dirty="0"/>
        </a:p>
      </dgm:t>
    </dgm:pt>
    <dgm:pt modelId="{8355B736-81AE-4F1B-97E8-90CAFDD1CA78}" type="parTrans" cxnId="{BC304CD2-C646-47BE-8FA9-00DE29C2DBB2}">
      <dgm:prSet/>
      <dgm:spPr/>
      <dgm:t>
        <a:bodyPr/>
        <a:lstStyle/>
        <a:p>
          <a:endParaRPr lang="en-GB"/>
        </a:p>
      </dgm:t>
    </dgm:pt>
    <dgm:pt modelId="{993B829C-99AE-4C6B-B634-28F2F101584B}" type="sibTrans" cxnId="{BC304CD2-C646-47BE-8FA9-00DE29C2DBB2}">
      <dgm:prSet/>
      <dgm:spPr/>
      <dgm:t>
        <a:bodyPr/>
        <a:lstStyle/>
        <a:p>
          <a:endParaRPr lang="en-GB"/>
        </a:p>
      </dgm:t>
    </dgm:pt>
    <dgm:pt modelId="{274D68EE-023B-41FA-905B-77168FE92B2B}" type="pres">
      <dgm:prSet presAssocID="{D7DED829-4818-446D-AFDC-10C46329C626}" presName="Name0" presStyleCnt="0">
        <dgm:presLayoutVars>
          <dgm:chMax val="7"/>
          <dgm:resizeHandles val="exact"/>
        </dgm:presLayoutVars>
      </dgm:prSet>
      <dgm:spPr/>
      <dgm:t>
        <a:bodyPr/>
        <a:lstStyle/>
        <a:p>
          <a:endParaRPr lang="en-GB"/>
        </a:p>
      </dgm:t>
    </dgm:pt>
    <dgm:pt modelId="{0E16504E-3877-4F18-8FD1-157D2CBF1F47}" type="pres">
      <dgm:prSet presAssocID="{D7DED829-4818-446D-AFDC-10C46329C626}" presName="comp1" presStyleCnt="0"/>
      <dgm:spPr/>
    </dgm:pt>
    <dgm:pt modelId="{26E8629A-2A9A-47DD-B804-BA9FC9CAF23B}" type="pres">
      <dgm:prSet presAssocID="{D7DED829-4818-446D-AFDC-10C46329C626}" presName="circle1" presStyleLbl="node1" presStyleIdx="0" presStyleCnt="3" custScaleX="166323" custScaleY="100000"/>
      <dgm:spPr/>
      <dgm:t>
        <a:bodyPr/>
        <a:lstStyle/>
        <a:p>
          <a:endParaRPr lang="en-GB"/>
        </a:p>
      </dgm:t>
    </dgm:pt>
    <dgm:pt modelId="{8A7BF1F0-4CF2-4040-B746-B082F4E64CA0}" type="pres">
      <dgm:prSet presAssocID="{D7DED829-4818-446D-AFDC-10C46329C626}" presName="c1text" presStyleLbl="node1" presStyleIdx="0" presStyleCnt="3">
        <dgm:presLayoutVars>
          <dgm:bulletEnabled val="1"/>
        </dgm:presLayoutVars>
      </dgm:prSet>
      <dgm:spPr/>
      <dgm:t>
        <a:bodyPr/>
        <a:lstStyle/>
        <a:p>
          <a:endParaRPr lang="en-GB"/>
        </a:p>
      </dgm:t>
    </dgm:pt>
    <dgm:pt modelId="{1F1EB874-2E7C-4060-A6AD-55FDF7FDAAE5}" type="pres">
      <dgm:prSet presAssocID="{D7DED829-4818-446D-AFDC-10C46329C626}" presName="comp2" presStyleCnt="0"/>
      <dgm:spPr/>
    </dgm:pt>
    <dgm:pt modelId="{BAAED48D-52BE-445B-948A-4DFC2BC9BE7B}" type="pres">
      <dgm:prSet presAssocID="{D7DED829-4818-446D-AFDC-10C46329C626}" presName="circle2" presStyleLbl="node1" presStyleIdx="1" presStyleCnt="3" custScaleX="181827" custScaleY="101148"/>
      <dgm:spPr/>
      <dgm:t>
        <a:bodyPr/>
        <a:lstStyle/>
        <a:p>
          <a:endParaRPr lang="en-GB"/>
        </a:p>
      </dgm:t>
    </dgm:pt>
    <dgm:pt modelId="{9BFF20BC-7963-492F-A399-110733EAEF09}" type="pres">
      <dgm:prSet presAssocID="{D7DED829-4818-446D-AFDC-10C46329C626}" presName="c2text" presStyleLbl="node1" presStyleIdx="1" presStyleCnt="3">
        <dgm:presLayoutVars>
          <dgm:bulletEnabled val="1"/>
        </dgm:presLayoutVars>
      </dgm:prSet>
      <dgm:spPr/>
      <dgm:t>
        <a:bodyPr/>
        <a:lstStyle/>
        <a:p>
          <a:endParaRPr lang="en-GB"/>
        </a:p>
      </dgm:t>
    </dgm:pt>
    <dgm:pt modelId="{B03FEE43-CC62-4DDB-B4E2-5D2FE67EFBC5}" type="pres">
      <dgm:prSet presAssocID="{D7DED829-4818-446D-AFDC-10C46329C626}" presName="comp3" presStyleCnt="0"/>
      <dgm:spPr/>
    </dgm:pt>
    <dgm:pt modelId="{656C14C7-0269-4AAD-B192-F4A12F4A01F8}" type="pres">
      <dgm:prSet presAssocID="{D7DED829-4818-446D-AFDC-10C46329C626}" presName="circle3" presStyleLbl="node1" presStyleIdx="2" presStyleCnt="3" custScaleX="171582" custScaleY="115465" custLinFactNeighborY="-6861"/>
      <dgm:spPr/>
      <dgm:t>
        <a:bodyPr/>
        <a:lstStyle/>
        <a:p>
          <a:endParaRPr lang="en-GB"/>
        </a:p>
      </dgm:t>
    </dgm:pt>
    <dgm:pt modelId="{9B5063DD-AD6E-42FF-8FF3-5AFD64DD71F8}" type="pres">
      <dgm:prSet presAssocID="{D7DED829-4818-446D-AFDC-10C46329C626}" presName="c3text" presStyleLbl="node1" presStyleIdx="2" presStyleCnt="3">
        <dgm:presLayoutVars>
          <dgm:bulletEnabled val="1"/>
        </dgm:presLayoutVars>
      </dgm:prSet>
      <dgm:spPr/>
      <dgm:t>
        <a:bodyPr/>
        <a:lstStyle/>
        <a:p>
          <a:endParaRPr lang="en-GB"/>
        </a:p>
      </dgm:t>
    </dgm:pt>
  </dgm:ptLst>
  <dgm:cxnLst>
    <dgm:cxn modelId="{6D15DE7A-A564-4169-B6CA-B7680787BAC6}" type="presOf" srcId="{5601C6BE-F225-4918-9DEA-CEF27ACE14A5}" destId="{656C14C7-0269-4AAD-B192-F4A12F4A01F8}" srcOrd="0" destOrd="0" presId="urn:microsoft.com/office/officeart/2005/8/layout/venn2"/>
    <dgm:cxn modelId="{445F85B6-9C81-4CA3-B8FA-DEE63A0E61C7}" type="presOf" srcId="{D7DED829-4818-446D-AFDC-10C46329C626}" destId="{274D68EE-023B-41FA-905B-77168FE92B2B}" srcOrd="0" destOrd="0" presId="urn:microsoft.com/office/officeart/2005/8/layout/venn2"/>
    <dgm:cxn modelId="{4F0DA311-C60C-41BF-A9D2-47E04D8F5091}" srcId="{D7DED829-4818-446D-AFDC-10C46329C626}" destId="{7C76AE14-55D8-4191-960C-CEF4698C6E48}" srcOrd="0" destOrd="0" parTransId="{2B98312B-C21C-49AD-8E49-BAC93A60A588}" sibTransId="{A0FC215E-E523-470C-B0C6-82C4EFCBF3CD}"/>
    <dgm:cxn modelId="{8C1B3943-5046-4601-BD9F-C4A753C41C1E}" type="presOf" srcId="{7C76AE14-55D8-4191-960C-CEF4698C6E48}" destId="{26E8629A-2A9A-47DD-B804-BA9FC9CAF23B}" srcOrd="0" destOrd="0" presId="urn:microsoft.com/office/officeart/2005/8/layout/venn2"/>
    <dgm:cxn modelId="{385737E7-066B-4B24-9F5E-1C4027EE9186}" type="presOf" srcId="{5601C6BE-F225-4918-9DEA-CEF27ACE14A5}" destId="{9B5063DD-AD6E-42FF-8FF3-5AFD64DD71F8}" srcOrd="1" destOrd="0" presId="urn:microsoft.com/office/officeart/2005/8/layout/venn2"/>
    <dgm:cxn modelId="{83CC674A-B8A7-4D65-B5D9-F6ACBF4463E2}" srcId="{D7DED829-4818-446D-AFDC-10C46329C626}" destId="{352B69B0-33FA-4CEE-9EC2-F1707BFAC60D}" srcOrd="1" destOrd="0" parTransId="{55E1C347-480C-4C23-9B87-C0A7E6784054}" sibTransId="{4730BED5-3339-4497-89C0-1C6B74F50339}"/>
    <dgm:cxn modelId="{B7A5B5CB-CF0F-4C2A-AE8B-D080615E9770}" type="presOf" srcId="{352B69B0-33FA-4CEE-9EC2-F1707BFAC60D}" destId="{9BFF20BC-7963-492F-A399-110733EAEF09}" srcOrd="1" destOrd="0" presId="urn:microsoft.com/office/officeart/2005/8/layout/venn2"/>
    <dgm:cxn modelId="{6B509D40-DBEC-42C0-911E-5B33382FFC25}" type="presOf" srcId="{352B69B0-33FA-4CEE-9EC2-F1707BFAC60D}" destId="{BAAED48D-52BE-445B-948A-4DFC2BC9BE7B}" srcOrd="0" destOrd="0" presId="urn:microsoft.com/office/officeart/2005/8/layout/venn2"/>
    <dgm:cxn modelId="{BC304CD2-C646-47BE-8FA9-00DE29C2DBB2}" srcId="{D7DED829-4818-446D-AFDC-10C46329C626}" destId="{5601C6BE-F225-4918-9DEA-CEF27ACE14A5}" srcOrd="2" destOrd="0" parTransId="{8355B736-81AE-4F1B-97E8-90CAFDD1CA78}" sibTransId="{993B829C-99AE-4C6B-B634-28F2F101584B}"/>
    <dgm:cxn modelId="{9C9F2F8E-CEB4-4296-BDF1-793FB69A79EC}" type="presOf" srcId="{7C76AE14-55D8-4191-960C-CEF4698C6E48}" destId="{8A7BF1F0-4CF2-4040-B746-B082F4E64CA0}" srcOrd="1" destOrd="0" presId="urn:microsoft.com/office/officeart/2005/8/layout/venn2"/>
    <dgm:cxn modelId="{38932A03-AC12-49E7-99E5-E1476666867E}" type="presParOf" srcId="{274D68EE-023B-41FA-905B-77168FE92B2B}" destId="{0E16504E-3877-4F18-8FD1-157D2CBF1F47}" srcOrd="0" destOrd="0" presId="urn:microsoft.com/office/officeart/2005/8/layout/venn2"/>
    <dgm:cxn modelId="{5F4B9A23-DE85-443D-AD79-4DD324134E11}" type="presParOf" srcId="{0E16504E-3877-4F18-8FD1-157D2CBF1F47}" destId="{26E8629A-2A9A-47DD-B804-BA9FC9CAF23B}" srcOrd="0" destOrd="0" presId="urn:microsoft.com/office/officeart/2005/8/layout/venn2"/>
    <dgm:cxn modelId="{41C60BFD-BD28-4933-A0A7-B74917837C59}" type="presParOf" srcId="{0E16504E-3877-4F18-8FD1-157D2CBF1F47}" destId="{8A7BF1F0-4CF2-4040-B746-B082F4E64CA0}" srcOrd="1" destOrd="0" presId="urn:microsoft.com/office/officeart/2005/8/layout/venn2"/>
    <dgm:cxn modelId="{9870BD6E-418C-4457-9AE9-3FEF7F32F298}" type="presParOf" srcId="{274D68EE-023B-41FA-905B-77168FE92B2B}" destId="{1F1EB874-2E7C-4060-A6AD-55FDF7FDAAE5}" srcOrd="1" destOrd="0" presId="urn:microsoft.com/office/officeart/2005/8/layout/venn2"/>
    <dgm:cxn modelId="{9FA7FA45-B25E-41FF-9503-70CABB591302}" type="presParOf" srcId="{1F1EB874-2E7C-4060-A6AD-55FDF7FDAAE5}" destId="{BAAED48D-52BE-445B-948A-4DFC2BC9BE7B}" srcOrd="0" destOrd="0" presId="urn:microsoft.com/office/officeart/2005/8/layout/venn2"/>
    <dgm:cxn modelId="{8B478ACC-DE8D-4F4F-A30F-F7FB0056B342}" type="presParOf" srcId="{1F1EB874-2E7C-4060-A6AD-55FDF7FDAAE5}" destId="{9BFF20BC-7963-492F-A399-110733EAEF09}" srcOrd="1" destOrd="0" presId="urn:microsoft.com/office/officeart/2005/8/layout/venn2"/>
    <dgm:cxn modelId="{9206A541-D302-4CBA-94A3-64081ECFA6EE}" type="presParOf" srcId="{274D68EE-023B-41FA-905B-77168FE92B2B}" destId="{B03FEE43-CC62-4DDB-B4E2-5D2FE67EFBC5}" srcOrd="2" destOrd="0" presId="urn:microsoft.com/office/officeart/2005/8/layout/venn2"/>
    <dgm:cxn modelId="{F6C43E86-BEED-4094-8E3D-5A078FA57507}" type="presParOf" srcId="{B03FEE43-CC62-4DDB-B4E2-5D2FE67EFBC5}" destId="{656C14C7-0269-4AAD-B192-F4A12F4A01F8}" srcOrd="0" destOrd="0" presId="urn:microsoft.com/office/officeart/2005/8/layout/venn2"/>
    <dgm:cxn modelId="{58C8904B-425B-479B-87A1-A2FA89B6B333}" type="presParOf" srcId="{B03FEE43-CC62-4DDB-B4E2-5D2FE67EFBC5}" destId="{9B5063DD-AD6E-42FF-8FF3-5AFD64DD71F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7D508FC-A7A4-4036-A505-984415A21D1B}" type="datetimeFigureOut">
              <a:rPr lang="et-EE" smtClean="0"/>
              <a:t>19.11.2015</a:t>
            </a:fld>
            <a:endParaRPr lang="et-E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2D8F70-B441-432F-8724-8B1ABAFCC086}" type="slidenum">
              <a:rPr lang="et-EE" smtClean="0"/>
              <a:t>‹#›</a:t>
            </a:fld>
            <a:endParaRPr lang="et-EE"/>
          </a:p>
        </p:txBody>
      </p:sp>
    </p:spTree>
    <p:extLst>
      <p:ext uri="{BB962C8B-B14F-4D97-AF65-F5344CB8AC3E}">
        <p14:creationId xmlns:p14="http://schemas.microsoft.com/office/powerpoint/2010/main" val="319152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5596AB-4739-4F8D-B360-E3999D7A96F2}" type="datetimeFigureOut">
              <a:rPr lang="et-EE" smtClean="0"/>
              <a:t>19.11.2015</a:t>
            </a:fld>
            <a:endParaRPr lang="et-E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5ABF2B-767B-4348-A7E2-4BCFC7CF780A}" type="slidenum">
              <a:rPr lang="et-EE" smtClean="0"/>
              <a:t>‹#›</a:t>
            </a:fld>
            <a:endParaRPr lang="et-EE"/>
          </a:p>
        </p:txBody>
      </p:sp>
    </p:spTree>
    <p:extLst>
      <p:ext uri="{BB962C8B-B14F-4D97-AF65-F5344CB8AC3E}">
        <p14:creationId xmlns:p14="http://schemas.microsoft.com/office/powerpoint/2010/main" val="138181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t-EE" dirty="0" smtClean="0"/>
              <a:t>15 aastat kogemust (al 2001) </a:t>
            </a:r>
          </a:p>
          <a:p>
            <a:pPr>
              <a:defRPr/>
            </a:pPr>
            <a:r>
              <a:rPr lang="et-EE" dirty="0" smtClean="0"/>
              <a:t>nt hariduse Infotehnoloogis SA </a:t>
            </a:r>
            <a:r>
              <a:rPr lang="et-EE" baseline="0" dirty="0" smtClean="0"/>
              <a:t> ja Tervise Arengu Instituut </a:t>
            </a:r>
            <a:r>
              <a:rPr lang="et-EE" dirty="0" smtClean="0"/>
              <a:t> strateegia</a:t>
            </a:r>
          </a:p>
          <a:p>
            <a:pPr>
              <a:defRPr/>
            </a:pPr>
            <a:r>
              <a:rPr lang="et-EE" dirty="0" err="1" smtClean="0"/>
              <a:t>DanskeBank</a:t>
            </a:r>
            <a:r>
              <a:rPr lang="et-EE" dirty="0" smtClean="0"/>
              <a:t> Eesti Ettevõtluspanganduse divisjoni töötajate ja juhtide koolitus- ja </a:t>
            </a:r>
            <a:r>
              <a:rPr lang="et-EE" dirty="0" err="1" smtClean="0"/>
              <a:t>coachingprogramm</a:t>
            </a:r>
            <a:r>
              <a:rPr lang="et-EE" dirty="0" smtClean="0"/>
              <a:t>, 12 kuud, 25-le inimesele</a:t>
            </a:r>
          </a:p>
          <a:p>
            <a:pPr>
              <a:defRPr/>
            </a:pPr>
            <a:r>
              <a:rPr lang="et-EE" dirty="0" smtClean="0"/>
              <a:t>EAS turismiarenduskeskuse üle-eestilised</a:t>
            </a:r>
            <a:r>
              <a:rPr lang="et-EE" baseline="0" dirty="0" smtClean="0"/>
              <a:t> koolitus- ja arenguprogrammid</a:t>
            </a:r>
          </a:p>
          <a:p>
            <a:pPr>
              <a:defRPr/>
            </a:pPr>
            <a:r>
              <a:rPr lang="et-EE" baseline="0" dirty="0" smtClean="0"/>
              <a:t>Projektijuhtimine – reostustõrjelaeva ehitus PPA, Otsa kooli pillide hanked, kutseõppeasutuste hindamised ja meeskonnakoolitused jne</a:t>
            </a:r>
          </a:p>
          <a:p>
            <a:pPr>
              <a:defRPr/>
            </a:pPr>
            <a:endParaRPr lang="et-EE" dirty="0" smtClean="0"/>
          </a:p>
          <a:p>
            <a:pPr>
              <a:defRPr/>
            </a:pPr>
            <a:r>
              <a:rPr lang="et-EE" dirty="0" err="1" smtClean="0"/>
              <a:t>Ca</a:t>
            </a:r>
            <a:r>
              <a:rPr lang="et-EE" baseline="0" dirty="0" smtClean="0"/>
              <a:t> 10 töötajat</a:t>
            </a:r>
            <a:endParaRPr lang="et-EE" dirty="0" smtClean="0"/>
          </a:p>
          <a:p>
            <a:pPr>
              <a:defRPr/>
            </a:pPr>
            <a:r>
              <a:rPr lang="et-EE" dirty="0" err="1" smtClean="0"/>
              <a:t>Ca</a:t>
            </a:r>
            <a:r>
              <a:rPr lang="et-EE" dirty="0" smtClean="0"/>
              <a:t> 500</a:t>
            </a:r>
            <a:r>
              <a:rPr lang="et-EE" baseline="0" dirty="0" smtClean="0"/>
              <a:t> projekti</a:t>
            </a:r>
          </a:p>
          <a:p>
            <a:pPr>
              <a:defRPr/>
            </a:pPr>
            <a:r>
              <a:rPr lang="et-EE" baseline="0" dirty="0" smtClean="0"/>
              <a:t>Avalik, era- ja III sektor</a:t>
            </a:r>
            <a:endParaRPr lang="et-EE" dirty="0" smtClean="0"/>
          </a:p>
          <a:p>
            <a:endParaRPr lang="en-US" dirty="0"/>
          </a:p>
        </p:txBody>
      </p:sp>
      <p:sp>
        <p:nvSpPr>
          <p:cNvPr id="4" name="Slide Number Placeholder 3"/>
          <p:cNvSpPr>
            <a:spLocks noGrp="1"/>
          </p:cNvSpPr>
          <p:nvPr>
            <p:ph type="sldNum" sz="quarter" idx="10"/>
          </p:nvPr>
        </p:nvSpPr>
        <p:spPr/>
        <p:txBody>
          <a:bodyPr/>
          <a:lstStyle/>
          <a:p>
            <a:fld id="{456860E9-BF2F-4ECB-808C-54FF9E61D69C}" type="slidenum">
              <a:rPr lang="en-US" smtClean="0"/>
              <a:pPr/>
              <a:t>2</a:t>
            </a:fld>
            <a:endParaRPr lang="en-US"/>
          </a:p>
        </p:txBody>
      </p:sp>
    </p:spTree>
    <p:extLst>
      <p:ext uri="{BB962C8B-B14F-4D97-AF65-F5344CB8AC3E}">
        <p14:creationId xmlns:p14="http://schemas.microsoft.com/office/powerpoint/2010/main" val="86841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Tulemus – millegi saavutatus. Millegi, mis on omamoodi eelduseks sellele, et mõju saaks avalduda, ilmneda. </a:t>
            </a:r>
          </a:p>
          <a:p>
            <a:r>
              <a:rPr lang="et-EE" dirty="0" smtClean="0"/>
              <a:t> </a:t>
            </a:r>
            <a:r>
              <a:rPr lang="fi-FI" dirty="0" smtClean="0"/>
              <a:t>Näiteks: muutused teadmistes, oskustes, käitumises </a:t>
            </a:r>
            <a:r>
              <a:rPr lang="et-EE" dirty="0" smtClean="0"/>
              <a:t>, seadusandluses</a:t>
            </a:r>
          </a:p>
          <a:p>
            <a:endParaRPr lang="et-EE" dirty="0" smtClean="0"/>
          </a:p>
          <a:p>
            <a:r>
              <a:rPr lang="et-EE" dirty="0" smtClean="0"/>
              <a:t>Mõju – natuke tuleb vaadata maakera ümara serva taha</a:t>
            </a: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29</a:t>
            </a:fld>
            <a:endParaRPr lang="et-EE"/>
          </a:p>
        </p:txBody>
      </p:sp>
    </p:spTree>
    <p:extLst>
      <p:ext uri="{BB962C8B-B14F-4D97-AF65-F5344CB8AC3E}">
        <p14:creationId xmlns:p14="http://schemas.microsoft.com/office/powerpoint/2010/main" val="102374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Hea, kui kõlama jääb: Mida KÕIKE me saaksime teha probleemi</a:t>
            </a:r>
            <a:r>
              <a:rPr lang="et-EE" baseline="0" dirty="0" smtClean="0"/>
              <a:t> lahendamiseks </a:t>
            </a:r>
          </a:p>
          <a:p>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30</a:t>
            </a:fld>
            <a:endParaRPr lang="et-EE"/>
          </a:p>
        </p:txBody>
      </p:sp>
    </p:spTree>
    <p:extLst>
      <p:ext uri="{BB962C8B-B14F-4D97-AF65-F5344CB8AC3E}">
        <p14:creationId xmlns:p14="http://schemas.microsoft.com/office/powerpoint/2010/main" val="257837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smtClean="0">
                <a:latin typeface="Arial" panose="020B0604020202020204" pitchFamily="34" charset="0"/>
              </a:rPr>
              <a:t>Vasakpoolne võib viia teiseni, kuid ilma parempoolseta pole meeskonda</a:t>
            </a:r>
          </a:p>
          <a:p>
            <a:endParaRPr lang="et-EE" altLang="et-EE" smtClean="0">
              <a:latin typeface="Arial" panose="020B0604020202020204" pitchFamily="34" charset="0"/>
            </a:endParaRPr>
          </a:p>
          <a:p>
            <a:r>
              <a:rPr lang="et-EE" altLang="et-EE" smtClean="0">
                <a:latin typeface="Arial" panose="020B0604020202020204" pitchFamily="34" charset="0"/>
              </a:rPr>
              <a:t>Meeskonda tullakse ettevaatlikult – vaja on usaldust. Kui eesmärk on ühtne, lähenemine ja üksteisest arusaamine on selge suureneb ka vastastikkune usaldus ja eesmärgi saavutamise nimel kulutatud energia. </a:t>
            </a:r>
          </a:p>
          <a:p>
            <a:r>
              <a:rPr lang="et-EE" altLang="et-EE" smtClean="0">
                <a:latin typeface="Arial" panose="020B0604020202020204" pitchFamily="34" charset="0"/>
              </a:rPr>
              <a:t>Tulemuste saavutamisest endale saadud energia ning motivatsioon on tavaliselt märksa suurem kui igapäevatöö võimaldaks.</a:t>
            </a:r>
          </a:p>
        </p:txBody>
      </p:sp>
    </p:spTree>
    <p:extLst>
      <p:ext uri="{BB962C8B-B14F-4D97-AF65-F5344CB8AC3E}">
        <p14:creationId xmlns:p14="http://schemas.microsoft.com/office/powerpoint/2010/main" val="647098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smtClean="0">
                <a:latin typeface="Arial" panose="020B0604020202020204" pitchFamily="34" charset="0"/>
              </a:rPr>
              <a:t>Alustuseks on mul teile üks lugu.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9BA1B-3883-4081-BFE3-A934A3A6624A}" type="slidenum">
              <a:rPr lang="et-EE" altLang="et-EE"/>
              <a:pPr>
                <a:spcBef>
                  <a:spcPct val="0"/>
                </a:spcBef>
              </a:pPr>
              <a:t>36</a:t>
            </a:fld>
            <a:endParaRPr lang="et-EE" altLang="et-EE"/>
          </a:p>
        </p:txBody>
      </p:sp>
    </p:spTree>
    <p:extLst>
      <p:ext uri="{BB962C8B-B14F-4D97-AF65-F5344CB8AC3E}">
        <p14:creationId xmlns:p14="http://schemas.microsoft.com/office/powerpoint/2010/main" val="281438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Tulemus – millegi saavutatus. Millegi, mis on omamoodi eelduseks sellele, et mõju saaks avalduda, ilmneda. </a:t>
            </a:r>
          </a:p>
          <a:p>
            <a:r>
              <a:rPr lang="et-EE" dirty="0" smtClean="0"/>
              <a:t> </a:t>
            </a:r>
            <a:r>
              <a:rPr lang="fi-FI" dirty="0" smtClean="0"/>
              <a:t>Näiteks: muutused teadmistes, oskustes, käitumises </a:t>
            </a:r>
            <a:r>
              <a:rPr lang="et-EE" dirty="0" smtClean="0"/>
              <a:t>, seadusandluses</a:t>
            </a:r>
          </a:p>
          <a:p>
            <a:endParaRPr lang="et-EE" dirty="0" smtClean="0"/>
          </a:p>
          <a:p>
            <a:r>
              <a:rPr lang="et-EE" dirty="0" smtClean="0"/>
              <a:t>Mõju – natuke tuleb vaadata maakera ümara serva taha</a:t>
            </a: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37</a:t>
            </a:fld>
            <a:endParaRPr lang="et-EE"/>
          </a:p>
        </p:txBody>
      </p:sp>
    </p:spTree>
    <p:extLst>
      <p:ext uri="{BB962C8B-B14F-4D97-AF65-F5344CB8AC3E}">
        <p14:creationId xmlns:p14="http://schemas.microsoft.com/office/powerpoint/2010/main" val="301439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42</a:t>
            </a:fld>
            <a:endParaRPr lang="et-EE"/>
          </a:p>
        </p:txBody>
      </p:sp>
    </p:spTree>
    <p:extLst>
      <p:ext uri="{BB962C8B-B14F-4D97-AF65-F5344CB8AC3E}">
        <p14:creationId xmlns:p14="http://schemas.microsoft.com/office/powerpoint/2010/main" val="186919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smtClean="0">
                <a:latin typeface="Arial" panose="020B0604020202020204" pitchFamily="34" charset="0"/>
              </a:rPr>
              <a:t>Disproportsionaalne efekt avaldub mõningates kokkupuutepunktides</a:t>
            </a:r>
          </a:p>
          <a:p>
            <a:r>
              <a:rPr lang="et-EE" altLang="et-EE" smtClean="0">
                <a:latin typeface="Arial" panose="020B0604020202020204" pitchFamily="34" charset="0"/>
              </a:rPr>
              <a:t>Teadvusta iga samm ja kokkupuutepunkt, tegelik algus ja tegelik lõpp</a:t>
            </a: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C277F2-19B8-487B-9DC9-F7D467BCEA73}" type="slidenum">
              <a:rPr lang="en-US" altLang="et-EE" smtClean="0"/>
              <a:pPr/>
              <a:t>44</a:t>
            </a:fld>
            <a:endParaRPr lang="en-US" altLang="et-EE" smtClean="0"/>
          </a:p>
        </p:txBody>
      </p:sp>
    </p:spTree>
    <p:extLst>
      <p:ext uri="{BB962C8B-B14F-4D97-AF65-F5344CB8AC3E}">
        <p14:creationId xmlns:p14="http://schemas.microsoft.com/office/powerpoint/2010/main" val="66395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t-EE" dirty="0" smtClean="0"/>
              <a:t>Klienditeenindajast sõltub kõige otsesemal moel  ettevõtte tulude maht ja kasumlikkus</a:t>
            </a:r>
            <a:br>
              <a:rPr lang="et-EE" dirty="0" smtClean="0"/>
            </a:br>
            <a:r>
              <a:rPr lang="et-EE" dirty="0" smtClean="0"/>
              <a:t>Meeskonnatunne:</a:t>
            </a:r>
          </a:p>
          <a:p>
            <a:r>
              <a:rPr lang="et-EE" dirty="0" smtClean="0"/>
              <a:t>Ühine eesmärk on ka tegelikult ühine</a:t>
            </a:r>
          </a:p>
          <a:p>
            <a:r>
              <a:rPr lang="et-EE" dirty="0" smtClean="0"/>
              <a:t>Koostööd tehakse, iga liikme funktsioon on selge ja aktsepteeritud, distsipliin</a:t>
            </a:r>
          </a:p>
          <a:p>
            <a:r>
              <a:rPr lang="et-EE" dirty="0" smtClean="0"/>
              <a:t>Ladus kommunikatsioon ja infovahetus</a:t>
            </a:r>
          </a:p>
          <a:p>
            <a:r>
              <a:rPr lang="et-EE" dirty="0" smtClean="0"/>
              <a:t>Avatus, usaldus, toetus</a:t>
            </a:r>
          </a:p>
          <a:p>
            <a:r>
              <a:rPr lang="et-EE" dirty="0" smtClean="0"/>
              <a:t>Liider</a:t>
            </a:r>
          </a:p>
          <a:p>
            <a:endParaRPr lang="et-EE" dirty="0"/>
          </a:p>
        </p:txBody>
      </p:sp>
      <p:sp>
        <p:nvSpPr>
          <p:cNvPr id="4" name="Slide Number Placeholder 3"/>
          <p:cNvSpPr>
            <a:spLocks noGrp="1"/>
          </p:cNvSpPr>
          <p:nvPr>
            <p:ph type="sldNum" sz="quarter" idx="10"/>
          </p:nvPr>
        </p:nvSpPr>
        <p:spPr/>
        <p:txBody>
          <a:bodyPr/>
          <a:lstStyle/>
          <a:p>
            <a:fld id="{456860E9-BF2F-4ECB-808C-54FF9E61D69C}" type="slidenum">
              <a:rPr lang="en-US" smtClean="0"/>
              <a:pPr/>
              <a:t>46</a:t>
            </a:fld>
            <a:endParaRPr lang="en-US"/>
          </a:p>
        </p:txBody>
      </p:sp>
    </p:spTree>
    <p:extLst>
      <p:ext uri="{BB962C8B-B14F-4D97-AF65-F5344CB8AC3E}">
        <p14:creationId xmlns:p14="http://schemas.microsoft.com/office/powerpoint/2010/main" val="9285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smtClean="0">
                <a:latin typeface="Arial" pitchFamily="34" charset="0"/>
              </a:rPr>
              <a:t>Ärimudel kui strateegilise arenduse uus metoodika. Kasutatav lihtsalt era- ja kolmandas sektoris kui arenduskohtade otsimise ja stsenaariumide analüüsi metoodika.</a:t>
            </a:r>
          </a:p>
          <a:p>
            <a:endParaRPr lang="et-EE" altLang="et-EE" smtClean="0">
              <a:latin typeface="Arial" pitchFamily="34" charset="0"/>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eaLnBrk="0" hangingPunct="0">
              <a:defRPr>
                <a:solidFill>
                  <a:schemeClr val="tx1"/>
                </a:solidFill>
                <a:latin typeface="Arial" pitchFamily="34" charset="0"/>
              </a:defRPr>
            </a:lvl1pPr>
            <a:lvl2pPr marL="769993" indent="-296151" defTabSz="988817" eaLnBrk="0" hangingPunct="0">
              <a:defRPr>
                <a:solidFill>
                  <a:schemeClr val="tx1"/>
                </a:solidFill>
                <a:latin typeface="Arial" pitchFamily="34" charset="0"/>
              </a:defRPr>
            </a:lvl2pPr>
            <a:lvl3pPr marL="1184605" indent="-236921" defTabSz="988817" eaLnBrk="0" hangingPunct="0">
              <a:defRPr>
                <a:solidFill>
                  <a:schemeClr val="tx1"/>
                </a:solidFill>
                <a:latin typeface="Arial" pitchFamily="34" charset="0"/>
              </a:defRPr>
            </a:lvl3pPr>
            <a:lvl4pPr marL="1658447" indent="-236921" defTabSz="988817" eaLnBrk="0" hangingPunct="0">
              <a:defRPr>
                <a:solidFill>
                  <a:schemeClr val="tx1"/>
                </a:solidFill>
                <a:latin typeface="Arial" pitchFamily="34" charset="0"/>
              </a:defRPr>
            </a:lvl4pPr>
            <a:lvl5pPr marL="2132289" indent="-236921" defTabSz="988817" eaLnBrk="0" hangingPunct="0">
              <a:defRPr>
                <a:solidFill>
                  <a:schemeClr val="tx1"/>
                </a:solidFill>
                <a:latin typeface="Arial" pitchFamily="34" charset="0"/>
              </a:defRPr>
            </a:lvl5pPr>
            <a:lvl6pPr marL="2606131" indent="-236921" defTabSz="988817" eaLnBrk="0" fontAlgn="base" hangingPunct="0">
              <a:spcBef>
                <a:spcPct val="0"/>
              </a:spcBef>
              <a:spcAft>
                <a:spcPct val="0"/>
              </a:spcAft>
              <a:defRPr>
                <a:solidFill>
                  <a:schemeClr val="tx1"/>
                </a:solidFill>
                <a:latin typeface="Arial" pitchFamily="34" charset="0"/>
              </a:defRPr>
            </a:lvl6pPr>
            <a:lvl7pPr marL="3079974" indent="-236921" defTabSz="988817" eaLnBrk="0" fontAlgn="base" hangingPunct="0">
              <a:spcBef>
                <a:spcPct val="0"/>
              </a:spcBef>
              <a:spcAft>
                <a:spcPct val="0"/>
              </a:spcAft>
              <a:defRPr>
                <a:solidFill>
                  <a:schemeClr val="tx1"/>
                </a:solidFill>
                <a:latin typeface="Arial" pitchFamily="34" charset="0"/>
              </a:defRPr>
            </a:lvl7pPr>
            <a:lvl8pPr marL="3553816" indent="-236921" defTabSz="988817" eaLnBrk="0" fontAlgn="base" hangingPunct="0">
              <a:spcBef>
                <a:spcPct val="0"/>
              </a:spcBef>
              <a:spcAft>
                <a:spcPct val="0"/>
              </a:spcAft>
              <a:defRPr>
                <a:solidFill>
                  <a:schemeClr val="tx1"/>
                </a:solidFill>
                <a:latin typeface="Arial" pitchFamily="34" charset="0"/>
              </a:defRPr>
            </a:lvl8pPr>
            <a:lvl9pPr marL="4027658" indent="-236921" defTabSz="988817" eaLnBrk="0" fontAlgn="base" hangingPunct="0">
              <a:spcBef>
                <a:spcPct val="0"/>
              </a:spcBef>
              <a:spcAft>
                <a:spcPct val="0"/>
              </a:spcAft>
              <a:defRPr>
                <a:solidFill>
                  <a:schemeClr val="tx1"/>
                </a:solidFill>
                <a:latin typeface="Arial" pitchFamily="34" charset="0"/>
              </a:defRPr>
            </a:lvl9pPr>
          </a:lstStyle>
          <a:p>
            <a:pPr eaLnBrk="1" hangingPunct="1"/>
            <a:fld id="{E6E1A648-0803-4198-8521-BC13C0A50069}" type="slidenum">
              <a:rPr lang="et-EE" altLang="et-EE" smtClean="0">
                <a:solidFill>
                  <a:srgbClr val="000000"/>
                </a:solidFill>
                <a:latin typeface="Calibri" pitchFamily="34" charset="0"/>
              </a:rPr>
              <a:pPr eaLnBrk="1" hangingPunct="1"/>
              <a:t>48</a:t>
            </a:fld>
            <a:endParaRPr lang="et-EE" altLang="et-EE" smtClean="0">
              <a:solidFill>
                <a:srgbClr val="000000"/>
              </a:solidFill>
              <a:latin typeface="Calibri" pitchFamily="34" charset="0"/>
            </a:endParaRPr>
          </a:p>
        </p:txBody>
      </p:sp>
      <p:sp>
        <p:nvSpPr>
          <p:cNvPr id="185349"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9993" indent="-296151" eaLnBrk="0" hangingPunct="0">
              <a:defRPr>
                <a:solidFill>
                  <a:schemeClr val="tx1"/>
                </a:solidFill>
                <a:latin typeface="Arial" pitchFamily="34" charset="0"/>
              </a:defRPr>
            </a:lvl2pPr>
            <a:lvl3pPr marL="1184605" indent="-236921" eaLnBrk="0" hangingPunct="0">
              <a:defRPr>
                <a:solidFill>
                  <a:schemeClr val="tx1"/>
                </a:solidFill>
                <a:latin typeface="Arial" pitchFamily="34" charset="0"/>
              </a:defRPr>
            </a:lvl3pPr>
            <a:lvl4pPr marL="1658447" indent="-236921" eaLnBrk="0" hangingPunct="0">
              <a:defRPr>
                <a:solidFill>
                  <a:schemeClr val="tx1"/>
                </a:solidFill>
                <a:latin typeface="Arial" pitchFamily="34" charset="0"/>
              </a:defRPr>
            </a:lvl4pPr>
            <a:lvl5pPr marL="2132289" indent="-236921" eaLnBrk="0" hangingPunct="0">
              <a:defRPr>
                <a:solidFill>
                  <a:schemeClr val="tx1"/>
                </a:solidFill>
                <a:latin typeface="Arial" pitchFamily="34" charset="0"/>
              </a:defRPr>
            </a:lvl5pPr>
            <a:lvl6pPr marL="2606131" indent="-236921" eaLnBrk="0" fontAlgn="base" hangingPunct="0">
              <a:spcBef>
                <a:spcPct val="0"/>
              </a:spcBef>
              <a:spcAft>
                <a:spcPct val="0"/>
              </a:spcAft>
              <a:defRPr>
                <a:solidFill>
                  <a:schemeClr val="tx1"/>
                </a:solidFill>
                <a:latin typeface="Arial" pitchFamily="34" charset="0"/>
              </a:defRPr>
            </a:lvl6pPr>
            <a:lvl7pPr marL="3079974" indent="-236921" eaLnBrk="0" fontAlgn="base" hangingPunct="0">
              <a:spcBef>
                <a:spcPct val="0"/>
              </a:spcBef>
              <a:spcAft>
                <a:spcPct val="0"/>
              </a:spcAft>
              <a:defRPr>
                <a:solidFill>
                  <a:schemeClr val="tx1"/>
                </a:solidFill>
                <a:latin typeface="Arial" pitchFamily="34" charset="0"/>
              </a:defRPr>
            </a:lvl7pPr>
            <a:lvl8pPr marL="3553816" indent="-236921" eaLnBrk="0" fontAlgn="base" hangingPunct="0">
              <a:spcBef>
                <a:spcPct val="0"/>
              </a:spcBef>
              <a:spcAft>
                <a:spcPct val="0"/>
              </a:spcAft>
              <a:defRPr>
                <a:solidFill>
                  <a:schemeClr val="tx1"/>
                </a:solidFill>
                <a:latin typeface="Arial" pitchFamily="34" charset="0"/>
              </a:defRPr>
            </a:lvl8pPr>
            <a:lvl9pPr marL="4027658" indent="-236921" eaLnBrk="0" fontAlgn="base" hangingPunct="0">
              <a:spcBef>
                <a:spcPct val="0"/>
              </a:spcBef>
              <a:spcAft>
                <a:spcPct val="0"/>
              </a:spcAft>
              <a:defRPr>
                <a:solidFill>
                  <a:schemeClr val="tx1"/>
                </a:solidFill>
                <a:latin typeface="Arial" pitchFamily="34" charset="0"/>
              </a:defRPr>
            </a:lvl9pPr>
          </a:lstStyle>
          <a:p>
            <a:pPr eaLnBrk="1" hangingPunct="1"/>
            <a:fld id="{BE68A6E0-B2E6-401D-942D-93F1944BA3F2}" type="datetime3">
              <a:rPr lang="et-EE" altLang="et-EE" smtClean="0"/>
              <a:pPr eaLnBrk="1" hangingPunct="1"/>
              <a:t>19/11/15</a:t>
            </a:fld>
            <a:endParaRPr lang="et-EE" altLang="et-EE" smtClean="0"/>
          </a:p>
        </p:txBody>
      </p:sp>
    </p:spTree>
    <p:extLst>
      <p:ext uri="{BB962C8B-B14F-4D97-AF65-F5344CB8AC3E}">
        <p14:creationId xmlns:p14="http://schemas.microsoft.com/office/powerpoint/2010/main" val="66920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16558" y="10242274"/>
            <a:ext cx="2918176" cy="5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2800">
                <a:solidFill>
                  <a:schemeClr val="tx1"/>
                </a:solidFill>
                <a:latin typeface="Century Gothic" pitchFamily="34" charset="0"/>
                <a:ea typeface="MS PGothic" pitchFamily="34" charset="-128"/>
              </a:defRPr>
            </a:lvl1pPr>
            <a:lvl2pPr marL="742950" indent="-285750" defTabSz="966788" eaLnBrk="0" hangingPunct="0">
              <a:defRPr sz="2800">
                <a:solidFill>
                  <a:schemeClr val="tx1"/>
                </a:solidFill>
                <a:latin typeface="Century Gothic" pitchFamily="34" charset="0"/>
                <a:ea typeface="MS PGothic" pitchFamily="34" charset="-128"/>
              </a:defRPr>
            </a:lvl2pPr>
            <a:lvl3pPr marL="1143000" indent="-228600" defTabSz="966788" eaLnBrk="0" hangingPunct="0">
              <a:defRPr sz="2800">
                <a:solidFill>
                  <a:schemeClr val="tx1"/>
                </a:solidFill>
                <a:latin typeface="Century Gothic" pitchFamily="34" charset="0"/>
                <a:ea typeface="MS PGothic" pitchFamily="34" charset="-128"/>
              </a:defRPr>
            </a:lvl3pPr>
            <a:lvl4pPr marL="1600200" indent="-228600" defTabSz="966788" eaLnBrk="0" hangingPunct="0">
              <a:defRPr sz="2800">
                <a:solidFill>
                  <a:schemeClr val="tx1"/>
                </a:solidFill>
                <a:latin typeface="Century Gothic" pitchFamily="34" charset="0"/>
                <a:ea typeface="MS PGothic" pitchFamily="34" charset="-128"/>
              </a:defRPr>
            </a:lvl4pPr>
            <a:lvl5pPr marL="2057400" indent="-228600" defTabSz="966788" eaLnBrk="0" hangingPunct="0">
              <a:defRPr sz="2800">
                <a:solidFill>
                  <a:schemeClr val="tx1"/>
                </a:solidFill>
                <a:latin typeface="Century Gothic" pitchFamily="34" charset="0"/>
                <a:ea typeface="MS PGothic" pitchFamily="34" charset="-128"/>
              </a:defRPr>
            </a:lvl5pPr>
            <a:lvl6pPr marL="2514600" indent="-228600" defTabSz="966788" eaLnBrk="0" fontAlgn="base" hangingPunct="0">
              <a:spcBef>
                <a:spcPct val="30000"/>
              </a:spcBef>
              <a:spcAft>
                <a:spcPct val="0"/>
              </a:spcAft>
              <a:buClr>
                <a:srgbClr val="0066CC"/>
              </a:buClr>
              <a:buSzPct val="75000"/>
              <a:buChar char="•"/>
              <a:defRPr sz="2800">
                <a:solidFill>
                  <a:schemeClr val="tx1"/>
                </a:solidFill>
                <a:latin typeface="Century Gothic" pitchFamily="34" charset="0"/>
                <a:ea typeface="MS PGothic" pitchFamily="34" charset="-128"/>
              </a:defRPr>
            </a:lvl6pPr>
            <a:lvl7pPr marL="2971800" indent="-228600" defTabSz="966788" eaLnBrk="0" fontAlgn="base" hangingPunct="0">
              <a:spcBef>
                <a:spcPct val="30000"/>
              </a:spcBef>
              <a:spcAft>
                <a:spcPct val="0"/>
              </a:spcAft>
              <a:buClr>
                <a:srgbClr val="0066CC"/>
              </a:buClr>
              <a:buSzPct val="75000"/>
              <a:buChar char="•"/>
              <a:defRPr sz="2800">
                <a:solidFill>
                  <a:schemeClr val="tx1"/>
                </a:solidFill>
                <a:latin typeface="Century Gothic" pitchFamily="34" charset="0"/>
                <a:ea typeface="MS PGothic" pitchFamily="34" charset="-128"/>
              </a:defRPr>
            </a:lvl7pPr>
            <a:lvl8pPr marL="3429000" indent="-228600" defTabSz="966788" eaLnBrk="0" fontAlgn="base" hangingPunct="0">
              <a:spcBef>
                <a:spcPct val="30000"/>
              </a:spcBef>
              <a:spcAft>
                <a:spcPct val="0"/>
              </a:spcAft>
              <a:buClr>
                <a:srgbClr val="0066CC"/>
              </a:buClr>
              <a:buSzPct val="75000"/>
              <a:buChar char="•"/>
              <a:defRPr sz="2800">
                <a:solidFill>
                  <a:schemeClr val="tx1"/>
                </a:solidFill>
                <a:latin typeface="Century Gothic" pitchFamily="34" charset="0"/>
                <a:ea typeface="MS PGothic" pitchFamily="34" charset="-128"/>
              </a:defRPr>
            </a:lvl8pPr>
            <a:lvl9pPr marL="3886200" indent="-228600" defTabSz="966788" eaLnBrk="0" fontAlgn="base" hangingPunct="0">
              <a:spcBef>
                <a:spcPct val="30000"/>
              </a:spcBef>
              <a:spcAft>
                <a:spcPct val="0"/>
              </a:spcAft>
              <a:buClr>
                <a:srgbClr val="0066CC"/>
              </a:buClr>
              <a:buSzPct val="75000"/>
              <a:buChar char="•"/>
              <a:defRPr sz="2800">
                <a:solidFill>
                  <a:schemeClr val="tx1"/>
                </a:solidFill>
                <a:latin typeface="Century Gothic" pitchFamily="34" charset="0"/>
                <a:ea typeface="MS PGothic" pitchFamily="34" charset="-128"/>
              </a:defRPr>
            </a:lvl9pPr>
          </a:lstStyle>
          <a:p>
            <a:pPr algn="r" eaLnBrk="1" hangingPunct="1">
              <a:spcBef>
                <a:spcPct val="0"/>
              </a:spcBef>
              <a:buClrTx/>
              <a:buSzTx/>
              <a:buFontTx/>
              <a:buNone/>
            </a:pPr>
            <a:fld id="{425F483C-C295-4FBD-95BE-5938AC4CBFED}" type="slidenum">
              <a:rPr lang="en-US" sz="1300"/>
              <a:pPr algn="r" eaLnBrk="1" hangingPunct="1">
                <a:spcBef>
                  <a:spcPct val="0"/>
                </a:spcBef>
                <a:buClrTx/>
                <a:buSzTx/>
                <a:buFontTx/>
                <a:buNone/>
              </a:pPr>
              <a:t>49</a:t>
            </a:fld>
            <a:endParaRPr lang="en-US" sz="1300"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dirty="0" smtClean="0"/>
              <a:t>Sihtkoha brändil tekib külastajaga side 3 tasandil: </a:t>
            </a:r>
          </a:p>
          <a:p>
            <a:r>
              <a:rPr lang="et-EE" dirty="0" smtClean="0"/>
              <a:t>praktiline (ligipääs, majutus, teenindustase ja reisija poolt oodatavate kogemuste hulk ja tüüp)</a:t>
            </a:r>
          </a:p>
          <a:p>
            <a:r>
              <a:rPr lang="et-EE" dirty="0" smtClean="0"/>
              <a:t>emotsionaalne </a:t>
            </a:r>
            <a:r>
              <a:rPr lang="et-EE" baseline="0" dirty="0" smtClean="0"/>
              <a:t> ehk </a:t>
            </a:r>
            <a:r>
              <a:rPr lang="et-EE" dirty="0" smtClean="0"/>
              <a:t>kas külastajal tekib brändiga emotsionaalne side</a:t>
            </a:r>
          </a:p>
          <a:p>
            <a:r>
              <a:rPr lang="et-EE" dirty="0" smtClean="0"/>
              <a:t>ning kõige olulisem</a:t>
            </a:r>
            <a:r>
              <a:rPr lang="et-EE" baseline="0" dirty="0" smtClean="0"/>
              <a:t> tasand</a:t>
            </a:r>
            <a:r>
              <a:rPr lang="et-EE" dirty="0" smtClean="0"/>
              <a:t>, kas külastaja suudab end sihtkohaga samastada,</a:t>
            </a:r>
            <a:r>
              <a:rPr lang="et-EE" baseline="0" dirty="0" smtClean="0"/>
              <a:t> kas ta hindab samu väärtusi.</a:t>
            </a:r>
            <a:endParaRPr lang="et-EE" dirty="0" smtClean="0"/>
          </a:p>
        </p:txBody>
      </p:sp>
    </p:spTree>
    <p:extLst>
      <p:ext uri="{BB962C8B-B14F-4D97-AF65-F5344CB8AC3E}">
        <p14:creationId xmlns:p14="http://schemas.microsoft.com/office/powerpoint/2010/main" val="357220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Paljud vabaühendused võivad jõuda oma tegevuses tõdemuseni, et organisatsioon vajaks arenguimpulssi või soovitakse teha arenguhüpet või on murekohaks jätkusuutlikkuse tagamine. Lühikoolituse käigus arutleme, kuidas oma organisatsiooni arendamise protsessi läbi viia, kuidas oma arenguvajadusi tuvastada, võimekusi täiendada, tegevust fokusseerida. Räägime sellest, milliseid samme tuleks astuda ja tutvume mõningate abistavate tööriistadega, mida selles protsessis kasutada. </a:t>
            </a:r>
          </a:p>
          <a:p>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3</a:t>
            </a:fld>
            <a:endParaRPr lang="et-EE"/>
          </a:p>
        </p:txBody>
      </p:sp>
    </p:spTree>
    <p:extLst>
      <p:ext uri="{BB962C8B-B14F-4D97-AF65-F5344CB8AC3E}">
        <p14:creationId xmlns:p14="http://schemas.microsoft.com/office/powerpoint/2010/main" val="174019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52</a:t>
            </a:fld>
            <a:endParaRPr lang="et-EE"/>
          </a:p>
        </p:txBody>
      </p:sp>
    </p:spTree>
    <p:extLst>
      <p:ext uri="{BB962C8B-B14F-4D97-AF65-F5344CB8AC3E}">
        <p14:creationId xmlns:p14="http://schemas.microsoft.com/office/powerpoint/2010/main" val="307055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a:r>
              <a:rPr lang="et-EE" altLang="et-EE" dirty="0" smtClean="0">
                <a:latin typeface="Arial" panose="020B0604020202020204" pitchFamily="34" charset="0"/>
              </a:rPr>
              <a:t>Kliendile kujunebki toode subjektiivse kogemusena – ettevõte pigem loob kõik tingimused, et see toode sünniks.</a:t>
            </a:r>
          </a:p>
          <a:p>
            <a:pPr defTabSz="946150"/>
            <a:r>
              <a:rPr lang="et-EE" altLang="et-EE" dirty="0" smtClean="0">
                <a:latin typeface="Arial" panose="020B0604020202020204" pitchFamily="34" charset="0"/>
              </a:rPr>
              <a:t>Kliendil võivad olla eri teenuste osas eri kvaliteediootused </a:t>
            </a:r>
          </a:p>
          <a:p>
            <a:pPr defTabSz="946150"/>
            <a:endParaRPr lang="et-EE" altLang="et-EE" dirty="0" smtClean="0">
              <a:latin typeface="Arial" panose="020B0604020202020204" pitchFamily="34" charset="0"/>
            </a:endParaRPr>
          </a:p>
          <a:p>
            <a:pPr defTabSz="946150"/>
            <a:r>
              <a:rPr lang="et-EE" altLang="et-EE" dirty="0" smtClean="0">
                <a:latin typeface="Arial" panose="020B0604020202020204" pitchFamily="34" charset="0"/>
              </a:rPr>
              <a:t>Rahulolu määr</a:t>
            </a:r>
          </a:p>
          <a:p>
            <a:pPr defTabSz="946150"/>
            <a:endParaRPr lang="et-EE" altLang="et-EE" dirty="0"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0AA9EB-2A17-4BA3-B9BA-88126D52B537}" type="slidenum">
              <a:rPr lang="et-EE" altLang="et-EE" smtClean="0"/>
              <a:pPr>
                <a:spcBef>
                  <a:spcPct val="0"/>
                </a:spcBef>
              </a:pPr>
              <a:t>5</a:t>
            </a:fld>
            <a:endParaRPr lang="et-EE" altLang="et-EE" smtClean="0"/>
          </a:p>
        </p:txBody>
      </p:sp>
    </p:spTree>
    <p:extLst>
      <p:ext uri="{BB962C8B-B14F-4D97-AF65-F5344CB8AC3E}">
        <p14:creationId xmlns:p14="http://schemas.microsoft.com/office/powerpoint/2010/main" val="2413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Korraks omaette mõelda lasta</a:t>
            </a:r>
            <a:r>
              <a:rPr lang="et-EE" baseline="0" dirty="0" smtClean="0"/>
              <a:t> 2-3 minutit</a:t>
            </a: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9</a:t>
            </a:fld>
            <a:endParaRPr lang="et-EE"/>
          </a:p>
        </p:txBody>
      </p:sp>
    </p:spTree>
    <p:extLst>
      <p:ext uri="{BB962C8B-B14F-4D97-AF65-F5344CB8AC3E}">
        <p14:creationId xmlns:p14="http://schemas.microsoft.com/office/powerpoint/2010/main" val="307551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Räägi oma teenusest, väärtuspakkumisest naabrile. </a:t>
            </a:r>
          </a:p>
          <a:p>
            <a:pPr marL="0" indent="0">
              <a:buNone/>
            </a:pPr>
            <a:r>
              <a:rPr lang="et-EE" sz="1200" dirty="0" smtClean="0"/>
              <a:t>Partner pakub, miks ta seda ostaks.</a:t>
            </a:r>
          </a:p>
          <a:p>
            <a:pPr marL="0" indent="0">
              <a:buNone/>
            </a:pPr>
            <a:r>
              <a:rPr lang="et-EE" sz="1200" dirty="0" smtClean="0"/>
              <a:t>Võrrelge ostmise põhjuseid.</a:t>
            </a:r>
          </a:p>
          <a:p>
            <a:pPr marL="0" indent="0">
              <a:buNone/>
            </a:pPr>
            <a:r>
              <a:rPr lang="et-EE" sz="1200" dirty="0" smtClean="0"/>
              <a:t>Iseseisev  ja paaristöö 5 minutit</a:t>
            </a:r>
          </a:p>
          <a:p>
            <a:r>
              <a:rPr lang="et-EE" dirty="0" smtClean="0"/>
              <a:t/>
            </a:r>
            <a:br>
              <a:rPr lang="et-EE" dirty="0" smtClean="0"/>
            </a:b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10</a:t>
            </a:fld>
            <a:endParaRPr lang="et-EE"/>
          </a:p>
        </p:txBody>
      </p:sp>
    </p:spTree>
    <p:extLst>
      <p:ext uri="{BB962C8B-B14F-4D97-AF65-F5344CB8AC3E}">
        <p14:creationId xmlns:p14="http://schemas.microsoft.com/office/powerpoint/2010/main" val="19724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he difference with design-driven companies is that they seek to go far beyond understanding </a:t>
            </a:r>
            <a:endParaRPr lang="et-EE" sz="1200" b="0" i="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what</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customers want to truly uncovering </a:t>
            </a:r>
            <a:r>
              <a:rPr lang="en-US" sz="1200" b="1" i="1" kern="1200" dirty="0" smtClean="0">
                <a:solidFill>
                  <a:schemeClr val="tx1"/>
                </a:solidFill>
                <a:effectLst/>
                <a:latin typeface="+mn-lt"/>
                <a:ea typeface="+mn-ea"/>
                <a:cs typeface="+mn-cs"/>
              </a:rPr>
              <a:t>why</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want it. </a:t>
            </a: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12</a:t>
            </a:fld>
            <a:endParaRPr lang="et-EE"/>
          </a:p>
        </p:txBody>
      </p:sp>
    </p:spTree>
    <p:extLst>
      <p:ext uri="{BB962C8B-B14F-4D97-AF65-F5344CB8AC3E}">
        <p14:creationId xmlns:p14="http://schemas.microsoft.com/office/powerpoint/2010/main" val="75421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Näita excelis, kuidas see töötab</a:t>
            </a:r>
          </a:p>
          <a:p>
            <a:r>
              <a:rPr lang="et-EE" sz="1200" b="0" i="0" kern="1200" dirty="0" smtClean="0">
                <a:solidFill>
                  <a:schemeClr val="tx1"/>
                </a:solidFill>
                <a:effectLst/>
                <a:latin typeface="+mn-lt"/>
                <a:ea typeface="+mn-ea"/>
                <a:cs typeface="+mn-cs"/>
              </a:rPr>
              <a:t>Tööriista abil saab hinnata oma organisatsiooni seisu, selle abil muutusi planeerida ja jälgida nende õnnestumist. Otse loomulikult pole McKinsey CAT mingi imetööriist ja ühestki metoodikast on vähe kasu, kui seda ei kasutata eesmärgipäraselt, mõistlikus mahus, süstemaatiliselt ja püsivalt.</a:t>
            </a: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17</a:t>
            </a:fld>
            <a:endParaRPr lang="et-EE"/>
          </a:p>
        </p:txBody>
      </p:sp>
    </p:spTree>
    <p:extLst>
      <p:ext uri="{BB962C8B-B14F-4D97-AF65-F5344CB8AC3E}">
        <p14:creationId xmlns:p14="http://schemas.microsoft.com/office/powerpoint/2010/main" val="46815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t-EE" sz="1000" b="0" i="0" kern="1200" dirty="0" smtClean="0">
                <a:solidFill>
                  <a:schemeClr val="tx1"/>
                </a:solidFill>
                <a:effectLst/>
                <a:latin typeface="+mn-lt"/>
                <a:ea typeface="+mn-ea"/>
                <a:cs typeface="+mn-cs"/>
              </a:rPr>
              <a:t>Sõnastage üheselt arusaadavalt probleem, mida soovite analüüsida, näiteks “liiga suur praagi osakaal” ja kirjutage probleem “kala pähe”.</a:t>
            </a:r>
          </a:p>
          <a:p>
            <a:pPr fontAlgn="base"/>
            <a:r>
              <a:rPr lang="et-EE" sz="1000" b="0" i="0" kern="1200" dirty="0" smtClean="0">
                <a:solidFill>
                  <a:schemeClr val="tx1"/>
                </a:solidFill>
                <a:effectLst/>
                <a:latin typeface="+mn-lt"/>
                <a:ea typeface="+mn-ea"/>
                <a:cs typeface="+mn-cs"/>
              </a:rPr>
              <a:t>Defineerige </a:t>
            </a:r>
            <a:r>
              <a:rPr lang="et-EE" sz="1000" b="1" i="0" kern="1200" dirty="0" smtClean="0">
                <a:solidFill>
                  <a:schemeClr val="tx1"/>
                </a:solidFill>
                <a:effectLst/>
                <a:latin typeface="+mn-lt"/>
                <a:ea typeface="+mn-ea"/>
                <a:cs typeface="+mn-cs"/>
              </a:rPr>
              <a:t>võimalikud probleemi mõjutavate põhjuste kategooriad, n</a:t>
            </a:r>
            <a:r>
              <a:rPr lang="et-EE" sz="1000" b="0" i="0" kern="1200" dirty="0" smtClean="0">
                <a:solidFill>
                  <a:schemeClr val="tx1"/>
                </a:solidFill>
                <a:effectLst/>
                <a:latin typeface="+mn-lt"/>
                <a:ea typeface="+mn-ea"/>
                <a:cs typeface="+mn-cs"/>
              </a:rPr>
              <a:t>äiteks: inimesed, töövahendid protsessid, keskkond, juhtimine, materjal.</a:t>
            </a:r>
          </a:p>
          <a:p>
            <a:pPr fontAlgn="base"/>
            <a:r>
              <a:rPr lang="et-EE" sz="1000" b="0" i="0" kern="1200" dirty="0" smtClean="0">
                <a:solidFill>
                  <a:schemeClr val="tx1"/>
                </a:solidFill>
                <a:effectLst/>
                <a:latin typeface="+mn-lt"/>
                <a:ea typeface="+mn-ea"/>
                <a:cs typeface="+mn-cs"/>
              </a:rPr>
              <a:t>Joonistage “kala selgroog” ja “luud”, kusjuures iga “luu” vastab ühele kategooriale.</a:t>
            </a:r>
          </a:p>
          <a:p>
            <a:pPr fontAlgn="base"/>
            <a:r>
              <a:rPr lang="et-EE" sz="1000" b="0" i="0" kern="1200" dirty="0" smtClean="0">
                <a:solidFill>
                  <a:schemeClr val="tx1"/>
                </a:solidFill>
                <a:effectLst/>
                <a:latin typeface="+mn-lt"/>
                <a:ea typeface="+mn-ea"/>
                <a:cs typeface="+mn-cs"/>
              </a:rPr>
              <a:t>Joonistage iga “luu” alla väiksemaid allharusid.</a:t>
            </a:r>
          </a:p>
          <a:p>
            <a:pPr fontAlgn="base"/>
            <a:r>
              <a:rPr lang="et-EE" sz="1000" b="0" i="0" kern="1200" dirty="0" smtClean="0">
                <a:solidFill>
                  <a:schemeClr val="tx1"/>
                </a:solidFill>
                <a:effectLst/>
                <a:latin typeface="+mn-lt"/>
                <a:ea typeface="+mn-ea"/>
                <a:cs typeface="+mn-cs"/>
              </a:rPr>
              <a:t>Laske igal osalejal pakkuda oletatavaid põhjuseid ja alampõhjuseid. Kirjutage need iga kategooria alla põhjuste või alampõhjustena.</a:t>
            </a:r>
          </a:p>
          <a:p>
            <a:pPr fontAlgn="base"/>
            <a:r>
              <a:rPr lang="et-EE" sz="1000" b="0" i="0" kern="1200" dirty="0" smtClean="0">
                <a:solidFill>
                  <a:schemeClr val="tx1"/>
                </a:solidFill>
                <a:effectLst/>
                <a:latin typeface="+mn-lt"/>
                <a:ea typeface="+mn-ea"/>
                <a:cs typeface="+mn-cs"/>
              </a:rPr>
              <a:t>Tuvastage 3-5 probleemi kõige tugevamalt mõjutavat põhjust.</a:t>
            </a:r>
          </a:p>
          <a:p>
            <a:pPr marL="0" marR="0" indent="0" algn="l" defTabSz="914400" rtl="0" eaLnBrk="1" fontAlgn="base" latinLnBrk="0" hangingPunct="1">
              <a:lnSpc>
                <a:spcPct val="100000"/>
              </a:lnSpc>
              <a:spcBef>
                <a:spcPts val="0"/>
              </a:spcBef>
              <a:spcAft>
                <a:spcPts val="0"/>
              </a:spcAft>
              <a:buClrTx/>
              <a:buSzTx/>
              <a:buFontTx/>
              <a:buNone/>
              <a:tabLst/>
              <a:defRPr/>
            </a:pPr>
            <a:r>
              <a:rPr lang="et-EE" sz="1000" b="0" i="0" kern="1200" dirty="0" smtClean="0">
                <a:solidFill>
                  <a:schemeClr val="tx1"/>
                </a:solidFill>
                <a:effectLst/>
                <a:latin typeface="+mn-lt"/>
                <a:ea typeface="+mn-ea"/>
                <a:cs typeface="+mn-cs"/>
              </a:rPr>
              <a:t>Sellele </a:t>
            </a:r>
            <a:r>
              <a:rPr lang="et-EE" sz="1000" b="1" i="0" kern="1200" dirty="0" smtClean="0">
                <a:solidFill>
                  <a:schemeClr val="tx1"/>
                </a:solidFill>
                <a:effectLst/>
                <a:latin typeface="+mn-lt"/>
                <a:ea typeface="+mn-ea"/>
                <a:cs typeface="+mn-cs"/>
              </a:rPr>
              <a:t>peaks järgnema analüüs</a:t>
            </a:r>
            <a:r>
              <a:rPr lang="et-EE" sz="1000" b="0" i="0" kern="1200" dirty="0" smtClean="0">
                <a:solidFill>
                  <a:schemeClr val="tx1"/>
                </a:solidFill>
                <a:effectLst/>
                <a:latin typeface="+mn-lt"/>
                <a:ea typeface="+mn-ea"/>
                <a:cs typeface="+mn-cs"/>
              </a:rPr>
              <a:t> – tegemist on ikkagi oletustega võimalike põhjuste kohta ning enamasti on neid oletusi arukas kontrollida.</a:t>
            </a:r>
          </a:p>
          <a:p>
            <a:pPr fontAlgn="base"/>
            <a:endParaRPr lang="et-EE"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ABF2B-767B-4348-A7E2-4BCFC7CF780A}" type="slidenum">
              <a:rPr lang="et-EE" smtClean="0"/>
              <a:t>19</a:t>
            </a:fld>
            <a:endParaRPr lang="et-EE"/>
          </a:p>
        </p:txBody>
      </p:sp>
    </p:spTree>
    <p:extLst>
      <p:ext uri="{BB962C8B-B14F-4D97-AF65-F5344CB8AC3E}">
        <p14:creationId xmlns:p14="http://schemas.microsoft.com/office/powerpoint/2010/main" val="376321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Uuri, kas </a:t>
            </a:r>
            <a:r>
              <a:rPr lang="et-EE" baseline="0" dirty="0" smtClean="0"/>
              <a:t> arusaam organisatsiooni väärtustest on ikka ühtne</a:t>
            </a:r>
          </a:p>
          <a:p>
            <a:r>
              <a:rPr lang="et-EE" baseline="0" dirty="0" smtClean="0"/>
              <a:t>Ja ksa iga väärtuse juurde osatakse lisada selle toimivust kinnitav näide organisatsiooni  senisest tegevuspraktikast</a:t>
            </a:r>
            <a:endParaRPr lang="et-EE" dirty="0"/>
          </a:p>
        </p:txBody>
      </p:sp>
      <p:sp>
        <p:nvSpPr>
          <p:cNvPr id="4" name="Slide Number Placeholder 3"/>
          <p:cNvSpPr>
            <a:spLocks noGrp="1"/>
          </p:cNvSpPr>
          <p:nvPr>
            <p:ph type="sldNum" sz="quarter" idx="10"/>
          </p:nvPr>
        </p:nvSpPr>
        <p:spPr/>
        <p:txBody>
          <a:bodyPr/>
          <a:lstStyle/>
          <a:p>
            <a:fld id="{455ABF2B-767B-4348-A7E2-4BCFC7CF780A}" type="slidenum">
              <a:rPr lang="et-EE" smtClean="0"/>
              <a:t>21</a:t>
            </a:fld>
            <a:endParaRPr lang="et-EE"/>
          </a:p>
        </p:txBody>
      </p:sp>
    </p:spTree>
    <p:extLst>
      <p:ext uri="{BB962C8B-B14F-4D97-AF65-F5344CB8AC3E}">
        <p14:creationId xmlns:p14="http://schemas.microsoft.com/office/powerpoint/2010/main" val="53426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12192000" cy="6858000"/>
          </a:xfrm>
          <a:prstGeom prst="rect">
            <a:avLst/>
          </a:prstGeom>
          <a:solidFill>
            <a:srgbClr val="6F288E"/>
          </a:solidFill>
          <a:ln w="9525">
            <a:noFill/>
            <a:miter lim="800000"/>
            <a:headEnd/>
            <a:tailEnd/>
          </a:ln>
        </p:spPr>
        <p:txBody>
          <a:bodyPr wrap="none" anchor="ctr"/>
          <a:lstStyle/>
          <a:p>
            <a:pPr defTabSz="914400" eaLnBrk="0" fontAlgn="base" hangingPunct="0">
              <a:spcBef>
                <a:spcPct val="0"/>
              </a:spcBef>
              <a:spcAft>
                <a:spcPct val="0"/>
              </a:spcAft>
              <a:defRPr/>
            </a:pPr>
            <a:endParaRPr lang="et-EE" sz="2400">
              <a:solidFill>
                <a:srgbClr val="000000"/>
              </a:solidFill>
            </a:endParaRPr>
          </a:p>
        </p:txBody>
      </p:sp>
      <p:sp>
        <p:nvSpPr>
          <p:cNvPr id="5123" name="Rectangle 3"/>
          <p:cNvSpPr>
            <a:spLocks noGrp="1" noChangeArrowheads="1"/>
          </p:cNvSpPr>
          <p:nvPr>
            <p:ph type="ctrTitle"/>
          </p:nvPr>
        </p:nvSpPr>
        <p:spPr>
          <a:xfrm>
            <a:off x="914400" y="2286000"/>
            <a:ext cx="10363200" cy="1143000"/>
          </a:xfrm>
        </p:spPr>
        <p:txBody>
          <a:bodyPr/>
          <a:lstStyle>
            <a:lvl1pPr>
              <a:defRPr>
                <a:solidFill>
                  <a:srgbClr val="FFFFFF"/>
                </a:solidFill>
              </a:defRPr>
            </a:lvl1pPr>
          </a:lstStyle>
          <a:p>
            <a:r>
              <a:rPr lang="en-US"/>
              <a:t>Click to edit Master title style</a:t>
            </a:r>
          </a:p>
        </p:txBody>
      </p:sp>
      <p:sp>
        <p:nvSpPr>
          <p:cNvPr id="5124" name="Rectangle 4"/>
          <p:cNvSpPr>
            <a:spLocks noGrp="1" noChangeArrowheads="1"/>
          </p:cNvSpPr>
          <p:nvPr>
            <p:ph type="subTitle" idx="1"/>
          </p:nvPr>
        </p:nvSpPr>
        <p:spPr>
          <a:xfrm>
            <a:off x="1828800" y="3886200"/>
            <a:ext cx="8534400" cy="1752600"/>
          </a:xfrm>
        </p:spPr>
        <p:txBody>
          <a:bodyPr/>
          <a:lstStyle>
            <a:lvl1pPr marL="0" indent="0">
              <a:buFontTx/>
              <a:buNone/>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1888226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extLst>
      <p:ext uri="{BB962C8B-B14F-4D97-AF65-F5344CB8AC3E}">
        <p14:creationId xmlns:p14="http://schemas.microsoft.com/office/powerpoint/2010/main" val="348972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FCE02C-6EC6-4E09-BC2C-9FDED4DE236E}" type="datetimeFigureOut">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732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Content Placeholder 8"/>
          <p:cNvSpPr>
            <a:spLocks noGrp="1"/>
          </p:cNvSpPr>
          <p:nvPr>
            <p:ph sz="quarter" idx="13"/>
          </p:nvPr>
        </p:nvSpPr>
        <p:spPr>
          <a:xfrm>
            <a:off x="195943" y="6130437"/>
            <a:ext cx="1083582" cy="7275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pic>
        <p:nvPicPr>
          <p:cNvPr id="10" name="Picture 9" descr="BDA_logo_RGB.jpg"/>
          <p:cNvPicPr>
            <a:picLocks noChangeAspect="1"/>
          </p:cNvPicPr>
          <p:nvPr userDrawn="1"/>
        </p:nvPicPr>
        <p:blipFill>
          <a:blip r:embed="rId2" cstate="print"/>
          <a:stretch>
            <a:fillRect/>
          </a:stretch>
        </p:blipFill>
        <p:spPr>
          <a:xfrm>
            <a:off x="195943" y="6263256"/>
            <a:ext cx="650724" cy="594743"/>
          </a:xfrm>
          <a:prstGeom prst="rect">
            <a:avLst/>
          </a:prstGeom>
        </p:spPr>
      </p:pic>
    </p:spTree>
    <p:extLst>
      <p:ext uri="{BB962C8B-B14F-4D97-AF65-F5344CB8AC3E}">
        <p14:creationId xmlns:p14="http://schemas.microsoft.com/office/powerpoint/2010/main" val="17185408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D1A55-63BC-4BA2-9538-7DDEADA10621}" type="datetimeFigureOut">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742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37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11/19/2015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2284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11/19/2015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003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11/19/2015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6644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850A0-01A3-4F4E-AA52-F716A9BFD4EB}" type="datetimeFigureOut">
              <a:rPr lang="en-US" smtClean="0"/>
              <a:pPr/>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535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11CCA-BB49-46C7-A0E2-F42339750F9A}" type="datetimeFigureOut">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76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defTabSz="914400" fontAlgn="base">
              <a:spcBef>
                <a:spcPct val="0"/>
              </a:spcBef>
              <a:spcAft>
                <a:spcPct val="0"/>
              </a:spcAft>
              <a:defRPr/>
            </a:pPr>
            <a:endParaRPr lang="en-GB" sz="1900" dirty="0">
              <a:solidFill>
                <a:srgbClr val="000000"/>
              </a:solidFill>
              <a:latin typeface="Century Gothic" pitchFamily="34" charset="0"/>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914400" fontAlgn="base">
              <a:spcBef>
                <a:spcPct val="0"/>
              </a:spcBef>
              <a:spcAft>
                <a:spcPct val="0"/>
              </a:spcAft>
              <a:defRPr/>
            </a:pPr>
            <a:endParaRPr lang="en-GB" sz="1900" dirty="0">
              <a:solidFill>
                <a:srgbClr val="000000"/>
              </a:solidFill>
              <a:latin typeface="Century Gothic" pitchFamily="34" charset="0"/>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defTabSz="914400" fontAlgn="base">
              <a:spcBef>
                <a:spcPct val="0"/>
              </a:spcBef>
              <a:spcAft>
                <a:spcPct val="0"/>
              </a:spcAft>
              <a:defRPr/>
            </a:pPr>
            <a:fld id="{7A3C42B9-D73F-49D7-A174-0F0DE644D8B6}" type="slidenum">
              <a:rPr lang="en-GB" sz="1900" smtClean="0">
                <a:solidFill>
                  <a:srgbClr val="000000"/>
                </a:solidFill>
                <a:latin typeface="Century Gothic" pitchFamily="34" charset="0"/>
              </a:rPr>
              <a:pPr defTabSz="914400" fontAlgn="base">
                <a:spcBef>
                  <a:spcPct val="0"/>
                </a:spcBef>
                <a:spcAft>
                  <a:spcPct val="0"/>
                </a:spcAft>
                <a:defRPr/>
              </a:pPr>
              <a:t>‹#›</a:t>
            </a:fld>
            <a:endParaRPr lang="en-GB" sz="1900">
              <a:solidFill>
                <a:srgbClr val="000000"/>
              </a:solidFill>
              <a:latin typeface="Century Gothic" pitchFamily="34" charset="0"/>
            </a:endParaRPr>
          </a:p>
        </p:txBody>
      </p:sp>
    </p:spTree>
    <p:extLst>
      <p:ext uri="{BB962C8B-B14F-4D97-AF65-F5344CB8AC3E}">
        <p14:creationId xmlns:p14="http://schemas.microsoft.com/office/powerpoint/2010/main" val="3411652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5CAA-4E5A-4223-BD55-C5D2841AC9EF}" type="datetimeFigureOut">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46946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05CAA-4E5A-4223-BD55-C5D2841AC9EF}" type="datetimeFigureOut">
              <a:rPr lang="en-US" smtClean="0"/>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912879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7205CAA-4E5A-4223-BD55-C5D2841AC9EF}" type="datetimeFigureOut">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80061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091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2513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215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11/19/2015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2471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27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Muutke tiitli laadi</a:t>
            </a:r>
            <a:endParaRPr lang="en-GB" dirty="0"/>
          </a:p>
        </p:txBody>
      </p:sp>
    </p:spTree>
    <p:extLst>
      <p:ext uri="{BB962C8B-B14F-4D97-AF65-F5344CB8AC3E}">
        <p14:creationId xmlns:p14="http://schemas.microsoft.com/office/powerpoint/2010/main" val="1579901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ohandatud paigut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n-GB"/>
          </a:p>
        </p:txBody>
      </p:sp>
    </p:spTree>
    <p:extLst>
      <p:ext uri="{BB962C8B-B14F-4D97-AF65-F5344CB8AC3E}">
        <p14:creationId xmlns:p14="http://schemas.microsoft.com/office/powerpoint/2010/main" val="14004402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defTabSz="914400" fontAlgn="base">
              <a:spcBef>
                <a:spcPct val="0"/>
              </a:spcBef>
              <a:spcAft>
                <a:spcPct val="0"/>
              </a:spcAft>
              <a:defRPr/>
            </a:pPr>
            <a:fld id="{997CC3BE-8C94-49CD-8C0C-895128D96E55}" type="slidenum">
              <a:rPr lang="en-GB" sz="1900" smtClean="0">
                <a:solidFill>
                  <a:srgbClr val="000000"/>
                </a:solidFill>
                <a:latin typeface="Century Gothic" pitchFamily="34" charset="0"/>
              </a:rPr>
              <a:pPr defTabSz="914400" fontAlgn="base">
                <a:spcBef>
                  <a:spcPct val="0"/>
                </a:spcBef>
                <a:spcAft>
                  <a:spcPct val="0"/>
                </a:spcAft>
                <a:defRPr/>
              </a:pPr>
              <a:t>‹#›</a:t>
            </a:fld>
            <a:endParaRPr lang="en-GB" sz="1900">
              <a:solidFill>
                <a:srgbClr val="000000"/>
              </a:solidFill>
              <a:latin typeface="Century Gothic" pitchFamily="34" charset="0"/>
            </a:endParaRPr>
          </a:p>
        </p:txBody>
      </p:sp>
    </p:spTree>
    <p:extLst>
      <p:ext uri="{BB962C8B-B14F-4D97-AF65-F5344CB8AC3E}">
        <p14:creationId xmlns:p14="http://schemas.microsoft.com/office/powerpoint/2010/main" val="3559641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258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258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defTabSz="914400" fontAlgn="base">
              <a:spcBef>
                <a:spcPct val="0"/>
              </a:spcBef>
              <a:spcAft>
                <a:spcPct val="0"/>
              </a:spcAft>
              <a:defRPr/>
            </a:pPr>
            <a:fld id="{643E8F58-444E-4696-AC0D-A75B01AA4F6A}" type="slidenum">
              <a:rPr lang="en-GB" sz="1900" smtClean="0">
                <a:solidFill>
                  <a:srgbClr val="000000"/>
                </a:solidFill>
                <a:latin typeface="Century Gothic" pitchFamily="34" charset="0"/>
              </a:rPr>
              <a:pPr defTabSz="914400" fontAlgn="base">
                <a:spcBef>
                  <a:spcPct val="0"/>
                </a:spcBef>
                <a:spcAft>
                  <a:spcPct val="0"/>
                </a:spcAft>
                <a:defRPr/>
              </a:pPr>
              <a:t>‹#›</a:t>
            </a:fld>
            <a:endParaRPr lang="en-GB" sz="1900">
              <a:solidFill>
                <a:srgbClr val="000000"/>
              </a:solidFill>
              <a:latin typeface="Century Gothic" pitchFamily="34" charset="0"/>
            </a:endParaRPr>
          </a:p>
        </p:txBody>
      </p:sp>
    </p:spTree>
    <p:extLst>
      <p:ext uri="{BB962C8B-B14F-4D97-AF65-F5344CB8AC3E}">
        <p14:creationId xmlns:p14="http://schemas.microsoft.com/office/powerpoint/2010/main" val="3748712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1277600"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258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258888"/>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defTabSz="914400" fontAlgn="base">
              <a:spcBef>
                <a:spcPct val="0"/>
              </a:spcBef>
              <a:spcAft>
                <a:spcPct val="0"/>
              </a:spcAft>
              <a:defRPr/>
            </a:pPr>
            <a:fld id="{CB864365-AC54-47AF-980A-F92E8AEED9CB}" type="slidenum">
              <a:rPr lang="en-GB" sz="1900" smtClean="0">
                <a:solidFill>
                  <a:srgbClr val="000000"/>
                </a:solidFill>
                <a:latin typeface="Century Gothic" pitchFamily="34" charset="0"/>
              </a:rPr>
              <a:pPr defTabSz="914400" fontAlgn="base">
                <a:spcBef>
                  <a:spcPct val="0"/>
                </a:spcBef>
                <a:spcAft>
                  <a:spcPct val="0"/>
                </a:spcAft>
                <a:defRPr/>
              </a:pPr>
              <a:t>‹#›</a:t>
            </a:fld>
            <a:endParaRPr lang="en-GB" sz="1900">
              <a:solidFill>
                <a:srgbClr val="000000"/>
              </a:solidFill>
              <a:latin typeface="Century Gothic" pitchFamily="34" charset="0"/>
            </a:endParaRPr>
          </a:p>
        </p:txBody>
      </p:sp>
    </p:spTree>
    <p:extLst>
      <p:ext uri="{BB962C8B-B14F-4D97-AF65-F5344CB8AC3E}">
        <p14:creationId xmlns:p14="http://schemas.microsoft.com/office/powerpoint/2010/main" val="371186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914400" fontAlgn="base">
              <a:spcBef>
                <a:spcPct val="0"/>
              </a:spcBef>
              <a:spcAft>
                <a:spcPct val="0"/>
              </a:spcAft>
              <a:defRPr/>
            </a:pPr>
            <a:endParaRPr lang="en-GB" sz="1900">
              <a:solidFill>
                <a:srgbClr val="000000"/>
              </a:solidFill>
              <a:latin typeface="Century Gothic" pitchFamily="34" charset="0"/>
            </a:endParaRPr>
          </a:p>
        </p:txBody>
      </p:sp>
      <p:sp>
        <p:nvSpPr>
          <p:cNvPr id="5"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defTabSz="914400" fontAlgn="base">
              <a:spcBef>
                <a:spcPct val="0"/>
              </a:spcBef>
              <a:spcAft>
                <a:spcPct val="0"/>
              </a:spcAft>
              <a:defRPr/>
            </a:pPr>
            <a:fld id="{DF38D3B2-9EFE-47A9-9091-38F2D7C9B85E}" type="slidenum">
              <a:rPr lang="en-GB" sz="1900" smtClean="0">
                <a:solidFill>
                  <a:srgbClr val="000000"/>
                </a:solidFill>
                <a:latin typeface="Century Gothic" pitchFamily="34" charset="0"/>
              </a:rPr>
              <a:pPr defTabSz="914400" fontAlgn="base">
                <a:spcBef>
                  <a:spcPct val="0"/>
                </a:spcBef>
                <a:spcAft>
                  <a:spcPct val="0"/>
                </a:spcAft>
                <a:defRPr/>
              </a:pPr>
              <a:t>‹#›</a:t>
            </a:fld>
            <a:endParaRPr lang="en-GB" sz="1900">
              <a:solidFill>
                <a:srgbClr val="000000"/>
              </a:solidFill>
              <a:latin typeface="Century Gothic" pitchFamily="34" charset="0"/>
            </a:endParaRPr>
          </a:p>
        </p:txBody>
      </p:sp>
    </p:spTree>
    <p:extLst>
      <p:ext uri="{BB962C8B-B14F-4D97-AF65-F5344CB8AC3E}">
        <p14:creationId xmlns:p14="http://schemas.microsoft.com/office/powerpoint/2010/main" val="36790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extLst>
      <p:ext uri="{BB962C8B-B14F-4D97-AF65-F5344CB8AC3E}">
        <p14:creationId xmlns:p14="http://schemas.microsoft.com/office/powerpoint/2010/main" val="233020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turism_tekst_kirev"/>
          <p:cNvPicPr>
            <a:picLocks noChangeAspect="1" noChangeArrowheads="1"/>
          </p:cNvPicPr>
          <p:nvPr userDrawn="1"/>
        </p:nvPicPr>
        <p:blipFill>
          <a:blip r:embed="rId12" cstate="print"/>
          <a:srcRect/>
          <a:stretch>
            <a:fillRect/>
          </a:stretch>
        </p:blipFill>
        <p:spPr bwMode="auto">
          <a:xfrm>
            <a:off x="-48683"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1" descr="BDA_valgel.jpg"/>
          <p:cNvPicPr>
            <a:picLocks noChangeAspect="1" noChangeArrowheads="1"/>
          </p:cNvPicPr>
          <p:nvPr userDrawn="1"/>
        </p:nvPicPr>
        <p:blipFill>
          <a:blip r:embed="rId13" cstate="print"/>
          <a:srcRect/>
          <a:stretch>
            <a:fillRect/>
          </a:stretch>
        </p:blipFill>
        <p:spPr bwMode="auto">
          <a:xfrm>
            <a:off x="815414" y="6165304"/>
            <a:ext cx="768085" cy="576064"/>
          </a:xfrm>
          <a:prstGeom prst="rect">
            <a:avLst/>
          </a:prstGeom>
          <a:noFill/>
          <a:ln w="9525">
            <a:noFill/>
            <a:miter lim="800000"/>
            <a:headEnd/>
            <a:tailEnd/>
          </a:ln>
        </p:spPr>
      </p:pic>
      <p:pic>
        <p:nvPicPr>
          <p:cNvPr id="2" name="Pilt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83499" y="6237313"/>
            <a:ext cx="1735900" cy="597319"/>
          </a:xfrm>
          <a:prstGeom prst="rect">
            <a:avLst/>
          </a:prstGeom>
        </p:spPr>
      </p:pic>
      <p:pic>
        <p:nvPicPr>
          <p:cNvPr id="8"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11691" y="6309321"/>
            <a:ext cx="1281241" cy="41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lt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76567" y="6165305"/>
            <a:ext cx="1515444" cy="633239"/>
          </a:xfrm>
          <a:prstGeom prst="rect">
            <a:avLst/>
          </a:prstGeom>
        </p:spPr>
      </p:pic>
    </p:spTree>
    <p:extLst>
      <p:ext uri="{BB962C8B-B14F-4D97-AF65-F5344CB8AC3E}">
        <p14:creationId xmlns:p14="http://schemas.microsoft.com/office/powerpoint/2010/main" val="18319323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iming>
    <p:tnLst>
      <p:par>
        <p:cTn id="1" dur="indefinite" restart="never" nodeType="tmRoot"/>
      </p:par>
    </p:tnLst>
  </p:timing>
  <p:txStyles>
    <p:titleStyle>
      <a:lvl1pPr algn="l" rtl="0" eaLnBrk="0" fontAlgn="base" hangingPunct="0">
        <a:spcBef>
          <a:spcPct val="0"/>
        </a:spcBef>
        <a:spcAft>
          <a:spcPct val="0"/>
        </a:spcAft>
        <a:defRPr sz="4400">
          <a:solidFill>
            <a:srgbClr val="6E298D"/>
          </a:solidFill>
          <a:latin typeface="+mj-lt"/>
          <a:ea typeface="+mj-ea"/>
          <a:cs typeface="+mj-cs"/>
        </a:defRPr>
      </a:lvl1pPr>
      <a:lvl2pPr algn="l" rtl="0" eaLnBrk="0" fontAlgn="base" hangingPunct="0">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6pPr>
      <a:lvl7pPr marL="914400" algn="l" rtl="0" fontAlgn="base">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7pPr>
      <a:lvl8pPr marL="1371600" algn="l" rtl="0" fontAlgn="base">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8pPr>
      <a:lvl9pPr marL="1828800" algn="l" rtl="0" fontAlgn="base">
        <a:spcBef>
          <a:spcPct val="0"/>
        </a:spcBef>
        <a:spcAft>
          <a:spcPct val="0"/>
        </a:spcAft>
        <a:defRPr sz="4400">
          <a:solidFill>
            <a:srgbClr val="6E298D"/>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11/19/2015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532824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eas.ee/images/doc/sihtasutusest/trukised/enesehindamise/mudeli_kysimustik.pdf"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bda.e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298" y="2333767"/>
            <a:ext cx="10298198" cy="4039737"/>
          </a:xfrm>
        </p:spPr>
        <p:txBody>
          <a:bodyPr>
            <a:normAutofit fontScale="90000"/>
          </a:bodyPr>
          <a:lstStyle/>
          <a:p>
            <a:pPr algn="r"/>
            <a:r>
              <a:rPr lang="et-EE" sz="4200" dirty="0" smtClean="0"/>
              <a:t>Kuidas </a:t>
            </a:r>
            <a:r>
              <a:rPr lang="et-EE" sz="4200" dirty="0"/>
              <a:t>saada heast paremaks ehk sissevaade </a:t>
            </a:r>
            <a:r>
              <a:rPr lang="et-EE" sz="4200" dirty="0" smtClean="0"/>
              <a:t>organisatsiooni arendamisse</a:t>
            </a:r>
            <a:r>
              <a:rPr lang="et-EE" sz="4200" dirty="0"/>
              <a:t>?</a:t>
            </a:r>
            <a:r>
              <a:rPr lang="et-EE" sz="4200" dirty="0" smtClean="0"/>
              <a:t/>
            </a:r>
            <a:br>
              <a:rPr lang="et-EE" sz="4200" dirty="0" smtClean="0"/>
            </a:br>
            <a:r>
              <a:rPr lang="et-EE" sz="4400" dirty="0" smtClean="0"/>
              <a:t/>
            </a:r>
            <a:br>
              <a:rPr lang="et-EE" sz="4400" dirty="0" smtClean="0"/>
            </a:br>
            <a:r>
              <a:rPr lang="et-EE" sz="2000" dirty="0" smtClean="0"/>
              <a:t>KÜSK infopäevad</a:t>
            </a:r>
            <a:br>
              <a:rPr lang="et-EE" sz="2000" dirty="0" smtClean="0"/>
            </a:br>
            <a:r>
              <a:rPr lang="et-EE" sz="2000" dirty="0" smtClean="0"/>
              <a:t>Tallinn, Tartu, Jõhvi, Viljandi, Kärdla</a:t>
            </a:r>
            <a:br>
              <a:rPr lang="et-EE" sz="2000" dirty="0" smtClean="0"/>
            </a:br>
            <a:r>
              <a:rPr lang="et-EE" sz="2000" dirty="0" smtClean="0"/>
              <a:t/>
            </a:r>
            <a:br>
              <a:rPr lang="et-EE" sz="2000" dirty="0" smtClean="0"/>
            </a:br>
            <a:r>
              <a:rPr lang="et-EE" sz="4400" dirty="0" smtClean="0"/>
              <a:t/>
            </a:r>
            <a:br>
              <a:rPr lang="et-EE" sz="4400" dirty="0" smtClean="0"/>
            </a:br>
            <a:endParaRPr lang="et-EE" sz="1600" dirty="0"/>
          </a:p>
        </p:txBody>
      </p:sp>
    </p:spTree>
    <p:extLst>
      <p:ext uri="{BB962C8B-B14F-4D97-AF65-F5344CB8AC3E}">
        <p14:creationId xmlns:p14="http://schemas.microsoft.com/office/powerpoint/2010/main" val="428790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5" y="1352285"/>
            <a:ext cx="10500521" cy="2810281"/>
          </a:xfrm>
        </p:spPr>
        <p:txBody>
          <a:bodyPr>
            <a:noAutofit/>
          </a:bodyPr>
          <a:lstStyle/>
          <a:p>
            <a:r>
              <a:rPr lang="et-EE" sz="2800" dirty="0" smtClean="0"/>
              <a:t>Mis on Sinu poolt pakutava teenuse tuum/olemus? </a:t>
            </a:r>
            <a:br>
              <a:rPr lang="et-EE" sz="2800" dirty="0" smtClean="0"/>
            </a:br>
            <a:r>
              <a:rPr lang="et-EE" sz="2800" dirty="0" smtClean="0"/>
              <a:t>Mida „müüd“?</a:t>
            </a:r>
            <a:br>
              <a:rPr lang="et-EE" sz="2800" dirty="0" smtClean="0"/>
            </a:br>
            <a:r>
              <a:rPr lang="et-EE" sz="2800" dirty="0" smtClean="0"/>
              <a:t/>
            </a:r>
            <a:br>
              <a:rPr lang="et-EE" sz="2800" dirty="0" smtClean="0"/>
            </a:br>
            <a:r>
              <a:rPr lang="et-EE" sz="2800" dirty="0"/>
              <a:t/>
            </a:r>
            <a:br>
              <a:rPr lang="et-EE" sz="2800" dirty="0"/>
            </a:br>
            <a:r>
              <a:rPr lang="et-EE" sz="2800" dirty="0" smtClean="0"/>
              <a:t>Mis on sinu poolt pakutava väärtus/kasu kliendile? </a:t>
            </a:r>
            <a:br>
              <a:rPr lang="et-EE" sz="2800" dirty="0" smtClean="0"/>
            </a:br>
            <a:r>
              <a:rPr lang="et-EE" sz="2800" dirty="0" smtClean="0"/>
              <a:t>Mida klient ostab</a:t>
            </a:r>
            <a:r>
              <a:rPr lang="et-EE" sz="2800" dirty="0"/>
              <a:t>?</a:t>
            </a:r>
            <a:r>
              <a:rPr lang="et-EE" dirty="0" smtClean="0"/>
              <a:t/>
            </a:r>
            <a:br>
              <a:rPr lang="et-EE" dirty="0" smtClean="0"/>
            </a:br>
            <a:r>
              <a:rPr lang="et-EE" dirty="0" smtClean="0"/>
              <a:t/>
            </a:r>
            <a:br>
              <a:rPr lang="et-EE" dirty="0" smtClean="0"/>
            </a:br>
            <a:r>
              <a:rPr lang="et-EE" dirty="0" smtClean="0"/>
              <a:t/>
            </a:r>
            <a:br>
              <a:rPr lang="et-EE" dirty="0" smtClean="0"/>
            </a:br>
            <a:r>
              <a:rPr lang="et-EE" dirty="0" smtClean="0"/>
              <a:t/>
            </a:r>
            <a:br>
              <a:rPr lang="et-EE" dirty="0" smtClean="0"/>
            </a:br>
            <a:r>
              <a:rPr lang="et-EE" dirty="0" smtClean="0"/>
              <a:t/>
            </a:r>
            <a:br>
              <a:rPr lang="et-EE" dirty="0" smtClean="0"/>
            </a:br>
            <a:r>
              <a:rPr lang="et-EE" dirty="0" smtClean="0"/>
              <a:t/>
            </a:r>
            <a:br>
              <a:rPr lang="et-EE" dirty="0" smtClean="0"/>
            </a:br>
            <a:endParaRPr lang="et-EE" dirty="0"/>
          </a:p>
        </p:txBody>
      </p:sp>
      <p:sp>
        <p:nvSpPr>
          <p:cNvPr id="4" name="TextBox 3"/>
          <p:cNvSpPr txBox="1"/>
          <p:nvPr/>
        </p:nvSpPr>
        <p:spPr>
          <a:xfrm>
            <a:off x="2088111" y="5199797"/>
            <a:ext cx="9485189" cy="584775"/>
          </a:xfrm>
          <a:prstGeom prst="rect">
            <a:avLst/>
          </a:prstGeom>
          <a:noFill/>
        </p:spPr>
        <p:txBody>
          <a:bodyPr wrap="square" rtlCol="0">
            <a:spAutoFit/>
          </a:bodyPr>
          <a:lstStyle/>
          <a:p>
            <a:endParaRPr lang="et-EE" sz="3200" dirty="0"/>
          </a:p>
        </p:txBody>
      </p:sp>
      <p:sp>
        <p:nvSpPr>
          <p:cNvPr id="5" name="TextBox 4"/>
          <p:cNvSpPr txBox="1"/>
          <p:nvPr/>
        </p:nvSpPr>
        <p:spPr>
          <a:xfrm>
            <a:off x="2224585" y="4913194"/>
            <a:ext cx="9867331" cy="1477328"/>
          </a:xfrm>
          <a:prstGeom prst="rect">
            <a:avLst/>
          </a:prstGeom>
          <a:noFill/>
        </p:spPr>
        <p:txBody>
          <a:bodyPr wrap="square" rtlCol="0">
            <a:spAutoFit/>
          </a:bodyPr>
          <a:lstStyle/>
          <a:p>
            <a:r>
              <a:rPr lang="et-EE" sz="3600" dirty="0"/>
              <a:t>Oluline on vahet teha toote/teenuse omadusel ja temast saadaval kasul.</a:t>
            </a:r>
            <a:r>
              <a:rPr lang="et-EE" dirty="0"/>
              <a:t/>
            </a:r>
            <a:br>
              <a:rPr lang="et-EE" dirty="0"/>
            </a:br>
            <a:endParaRPr lang="et-EE" dirty="0"/>
          </a:p>
        </p:txBody>
      </p:sp>
      <p:pic>
        <p:nvPicPr>
          <p:cNvPr id="6" name="Picture 2" descr="http://static1.squarespace.com/static/50fc94cfe4b0dc8c8e2edd76/t/54b9899fe4b0b6572f7ffdcc/1421445536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594" y="0"/>
            <a:ext cx="1221411" cy="162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Kliendikeskne lähenemine</a:t>
            </a:r>
            <a:endParaRPr lang="et-EE" dirty="0"/>
          </a:p>
        </p:txBody>
      </p:sp>
      <p:sp>
        <p:nvSpPr>
          <p:cNvPr id="3" name="Content Placeholder 2"/>
          <p:cNvSpPr>
            <a:spLocks noGrp="1"/>
          </p:cNvSpPr>
          <p:nvPr>
            <p:ph idx="1"/>
          </p:nvPr>
        </p:nvSpPr>
        <p:spPr>
          <a:xfrm>
            <a:off x="2589211" y="1844844"/>
            <a:ext cx="9394241" cy="3777622"/>
          </a:xfrm>
        </p:spPr>
        <p:txBody>
          <a:bodyPr/>
          <a:lstStyle/>
          <a:p>
            <a:pPr marL="0" indent="0">
              <a:buNone/>
            </a:pPr>
            <a:r>
              <a:rPr lang="et-EE" sz="2400" dirty="0"/>
              <a:t>KUI SA SAAD ARU, MIS ON TEMA PROBLEEM </a:t>
            </a:r>
          </a:p>
          <a:p>
            <a:pPr marL="0" indent="0">
              <a:buNone/>
            </a:pPr>
            <a:r>
              <a:rPr lang="et-EE" sz="2400" dirty="0" smtClean="0"/>
              <a:t>SIIS </a:t>
            </a:r>
            <a:r>
              <a:rPr lang="et-EE" sz="2400" dirty="0"/>
              <a:t>SA SAAD ASUDA SEDA </a:t>
            </a:r>
            <a:r>
              <a:rPr lang="et-EE" sz="2400" dirty="0" smtClean="0"/>
              <a:t>LAHENDAMA</a:t>
            </a:r>
          </a:p>
          <a:p>
            <a:pPr marL="0" indent="0">
              <a:buNone/>
            </a:pPr>
            <a:endParaRPr lang="et-EE" dirty="0"/>
          </a:p>
          <a:p>
            <a:r>
              <a:rPr lang="et-EE" sz="2400" dirty="0" smtClean="0"/>
              <a:t>Kes ta on?</a:t>
            </a:r>
          </a:p>
          <a:p>
            <a:r>
              <a:rPr lang="et-EE" sz="2400" dirty="0" smtClean="0"/>
              <a:t>Millised on tema ootused ja vajadused?</a:t>
            </a:r>
          </a:p>
          <a:p>
            <a:r>
              <a:rPr lang="et-EE" sz="2400" dirty="0" smtClean="0"/>
              <a:t>Mida ta väärtustab?</a:t>
            </a:r>
          </a:p>
          <a:p>
            <a:r>
              <a:rPr lang="et-EE" sz="2400" dirty="0" smtClean="0"/>
              <a:t>Mis on tema jaoks kaalukas argument, liikumapanev jõud?</a:t>
            </a:r>
          </a:p>
          <a:p>
            <a:endParaRPr lang="et-EE" dirty="0"/>
          </a:p>
        </p:txBody>
      </p:sp>
    </p:spTree>
    <p:extLst>
      <p:ext uri="{BB962C8B-B14F-4D97-AF65-F5344CB8AC3E}">
        <p14:creationId xmlns:p14="http://schemas.microsoft.com/office/powerpoint/2010/main" val="2996531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Väärtuse loomine</a:t>
            </a:r>
            <a:endParaRPr lang="et-E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8329719"/>
              </p:ext>
            </p:extLst>
          </p:nvPr>
        </p:nvGraphicFramePr>
        <p:xfrm>
          <a:off x="1676400" y="1510145"/>
          <a:ext cx="10266217"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705465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31606"/>
            <a:ext cx="8911687" cy="1280890"/>
          </a:xfrm>
        </p:spPr>
        <p:txBody>
          <a:bodyPr/>
          <a:lstStyle/>
          <a:p>
            <a:r>
              <a:rPr lang="et-EE" dirty="0" smtClean="0"/>
              <a:t>Olukorra analüüs ehk</a:t>
            </a:r>
            <a:br>
              <a:rPr lang="et-EE" dirty="0" smtClean="0"/>
            </a:br>
            <a:r>
              <a:rPr lang="et-EE" dirty="0" smtClean="0"/>
              <a:t>kus me täna seisame?</a:t>
            </a:r>
            <a:endParaRPr lang="et-EE" dirty="0"/>
          </a:p>
        </p:txBody>
      </p:sp>
      <p:sp>
        <p:nvSpPr>
          <p:cNvPr id="3" name="Content Placeholder 2"/>
          <p:cNvSpPr>
            <a:spLocks noGrp="1"/>
          </p:cNvSpPr>
          <p:nvPr>
            <p:ph idx="1"/>
          </p:nvPr>
        </p:nvSpPr>
        <p:spPr>
          <a:xfrm>
            <a:off x="2165684" y="1905001"/>
            <a:ext cx="9657348" cy="4225436"/>
          </a:xfrm>
        </p:spPr>
        <p:txBody>
          <a:bodyPr/>
          <a:lstStyle/>
          <a:p>
            <a:r>
              <a:rPr lang="et-EE" altLang="et-EE" sz="2400" b="1" dirty="0"/>
              <a:t>Enesehindamine </a:t>
            </a:r>
            <a:r>
              <a:rPr lang="et-EE" altLang="et-EE" sz="2400" dirty="0"/>
              <a:t>on oma igapäevase tegevuse põhjalik läbimõtlemine ja faktidel põhineva kirjelduse koostamine oma </a:t>
            </a:r>
            <a:r>
              <a:rPr lang="et-EE" altLang="et-EE" sz="2400" b="1" dirty="0"/>
              <a:t>tugevatest külgedest ja parendusvaldkondadest</a:t>
            </a:r>
            <a:r>
              <a:rPr lang="et-EE" altLang="et-EE" sz="2400" dirty="0" smtClean="0"/>
              <a:t>.</a:t>
            </a:r>
          </a:p>
          <a:p>
            <a:pPr marL="0" indent="0">
              <a:buNone/>
            </a:pPr>
            <a:endParaRPr lang="et-EE" altLang="et-EE" sz="2400" dirty="0" smtClean="0"/>
          </a:p>
          <a:p>
            <a:r>
              <a:rPr lang="et-EE" altLang="et-EE" sz="2400" dirty="0"/>
              <a:t>Enesehindamine ja tulemuste </a:t>
            </a:r>
            <a:r>
              <a:rPr lang="et-EE" altLang="et-EE" sz="2400" b="1" dirty="0"/>
              <a:t>analüüs</a:t>
            </a:r>
            <a:r>
              <a:rPr lang="et-EE" altLang="et-EE" sz="2400" dirty="0"/>
              <a:t> näitavad objektiivselt, </a:t>
            </a:r>
            <a:r>
              <a:rPr lang="et-EE" altLang="et-EE" sz="2400" b="1" dirty="0"/>
              <a:t>kuhu võiks ressursse suunata </a:t>
            </a:r>
            <a:r>
              <a:rPr lang="et-EE" altLang="et-EE" sz="2400" dirty="0" smtClean="0"/>
              <a:t/>
            </a:r>
            <a:br>
              <a:rPr lang="et-EE" altLang="et-EE" sz="2400" dirty="0" smtClean="0"/>
            </a:br>
            <a:r>
              <a:rPr lang="et-EE" altLang="et-EE" sz="2400" dirty="0" smtClean="0"/>
              <a:t>tagamaks </a:t>
            </a:r>
            <a:r>
              <a:rPr lang="et-EE" altLang="et-EE" sz="2400" dirty="0"/>
              <a:t>organisatsiooni tasakaalustatud arengut ja suurendamaks </a:t>
            </a:r>
            <a:r>
              <a:rPr lang="et-EE" altLang="et-EE" sz="2400" dirty="0" smtClean="0"/>
              <a:t>organisatsiooni </a:t>
            </a:r>
            <a:r>
              <a:rPr lang="et-EE" altLang="et-EE" sz="2400" dirty="0"/>
              <a:t>toimimise mõju.</a:t>
            </a:r>
          </a:p>
          <a:p>
            <a:endParaRPr lang="et-EE" altLang="et-EE" sz="2400" dirty="0"/>
          </a:p>
          <a:p>
            <a:endParaRPr lang="et-EE"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301819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Avasta – kogu andmeid, analüüsi</a:t>
            </a:r>
            <a:endParaRPr lang="et-EE" dirty="0"/>
          </a:p>
        </p:txBody>
      </p:sp>
      <p:sp>
        <p:nvSpPr>
          <p:cNvPr id="3" name="Content Placeholder 2"/>
          <p:cNvSpPr>
            <a:spLocks noGrp="1"/>
          </p:cNvSpPr>
          <p:nvPr>
            <p:ph idx="1"/>
          </p:nvPr>
        </p:nvSpPr>
        <p:spPr>
          <a:xfrm>
            <a:off x="2592925" y="2133600"/>
            <a:ext cx="9270692" cy="4724400"/>
          </a:xfrm>
        </p:spPr>
        <p:txBody>
          <a:bodyPr>
            <a:normAutofit lnSpcReduction="10000"/>
          </a:bodyPr>
          <a:lstStyle/>
          <a:p>
            <a:r>
              <a:rPr lang="et-EE" sz="2400" dirty="0"/>
              <a:t>Statistika</a:t>
            </a:r>
          </a:p>
          <a:p>
            <a:r>
              <a:rPr lang="et-EE" sz="2400" dirty="0"/>
              <a:t>Internet</a:t>
            </a:r>
          </a:p>
          <a:p>
            <a:r>
              <a:rPr lang="et-EE" sz="2400" dirty="0"/>
              <a:t>Intervjuud</a:t>
            </a:r>
          </a:p>
          <a:p>
            <a:r>
              <a:rPr lang="et-EE" sz="2400" dirty="0" smtClean="0"/>
              <a:t>Vaatlused</a:t>
            </a:r>
            <a:endParaRPr lang="et-EE" sz="2400" dirty="0"/>
          </a:p>
          <a:p>
            <a:r>
              <a:rPr lang="et-EE" sz="2400" dirty="0"/>
              <a:t>Aruanded</a:t>
            </a:r>
          </a:p>
          <a:p>
            <a:r>
              <a:rPr lang="et-EE" sz="2400" dirty="0" smtClean="0"/>
              <a:t>Uuringud</a:t>
            </a:r>
          </a:p>
          <a:p>
            <a:r>
              <a:rPr lang="et-EE" sz="2400" dirty="0" smtClean="0"/>
              <a:t>Enesehindamine</a:t>
            </a:r>
          </a:p>
          <a:p>
            <a:r>
              <a:rPr lang="et-EE" sz="2400" dirty="0" smtClean="0"/>
              <a:t>....</a:t>
            </a:r>
          </a:p>
          <a:p>
            <a:pPr marL="0" indent="0">
              <a:buNone/>
            </a:pPr>
            <a:r>
              <a:rPr lang="et-EE" sz="2400" dirty="0" smtClean="0"/>
              <a:t>										</a:t>
            </a:r>
            <a:r>
              <a:rPr lang="et-EE" sz="2800" dirty="0" smtClean="0"/>
              <a:t>Võrdle oma visiooni, </a:t>
            </a:r>
            <a:br>
              <a:rPr lang="et-EE" sz="2800" dirty="0" smtClean="0"/>
            </a:br>
            <a:r>
              <a:rPr lang="et-EE" sz="2800" dirty="0" smtClean="0"/>
              <a:t>										missiooni ja eesmärkidega</a:t>
            </a:r>
          </a:p>
          <a:p>
            <a:endParaRPr lang="et-EE"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2199730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35354"/>
            <a:ext cx="8911687" cy="1280890"/>
          </a:xfrm>
        </p:spPr>
        <p:txBody>
          <a:bodyPr/>
          <a:lstStyle/>
          <a:p>
            <a:r>
              <a:rPr lang="et-EE" dirty="0" smtClean="0"/>
              <a:t>Eneseanalüüs, enesehindamine</a:t>
            </a:r>
            <a:endParaRPr lang="et-EE" dirty="0"/>
          </a:p>
        </p:txBody>
      </p:sp>
      <p:sp>
        <p:nvSpPr>
          <p:cNvPr id="3" name="Content Placeholder 2"/>
          <p:cNvSpPr>
            <a:spLocks noGrp="1"/>
          </p:cNvSpPr>
          <p:nvPr>
            <p:ph idx="1"/>
          </p:nvPr>
        </p:nvSpPr>
        <p:spPr>
          <a:xfrm>
            <a:off x="2245895" y="1395663"/>
            <a:ext cx="9709543" cy="5291740"/>
          </a:xfrm>
        </p:spPr>
        <p:txBody>
          <a:bodyPr>
            <a:normAutofit fontScale="92500" lnSpcReduction="10000"/>
          </a:bodyPr>
          <a:lstStyle/>
          <a:p>
            <a:r>
              <a:rPr lang="et-EE" dirty="0"/>
              <a:t>Vt nt Enesehindamise </a:t>
            </a:r>
            <a:r>
              <a:rPr lang="et-EE" dirty="0" smtClean="0"/>
              <a:t>küsimustik (Eesti Juhtimiskvaliteedi Keskus)</a:t>
            </a:r>
            <a:r>
              <a:rPr lang="et-EE" dirty="0"/>
              <a:t/>
            </a:r>
            <a:br>
              <a:rPr lang="et-EE" dirty="0"/>
            </a:br>
            <a:r>
              <a:rPr lang="et-EE" dirty="0">
                <a:hlinkClick r:id="rId2"/>
              </a:rPr>
              <a:t>http://</a:t>
            </a:r>
            <a:r>
              <a:rPr lang="et-EE" dirty="0" smtClean="0">
                <a:hlinkClick r:id="rId2"/>
              </a:rPr>
              <a:t>www.eas.ee/images/doc/sihtasutusest/trukised/enesehindamise/mudeli_kysimustik.pdf</a:t>
            </a:r>
            <a:endParaRPr lang="et-EE" dirty="0" smtClean="0"/>
          </a:p>
          <a:p>
            <a:pPr marL="0" indent="0">
              <a:buNone/>
            </a:pPr>
            <a:endParaRPr lang="et-EE" dirty="0"/>
          </a:p>
          <a:p>
            <a:pPr marL="0" indent="0">
              <a:buNone/>
            </a:pPr>
            <a:r>
              <a:rPr lang="et-EE" sz="2400" dirty="0" smtClean="0"/>
              <a:t>Valdkonnad:</a:t>
            </a:r>
          </a:p>
          <a:p>
            <a:pPr lvl="1"/>
            <a:r>
              <a:rPr lang="et-EE" sz="2400" dirty="0" smtClean="0"/>
              <a:t>Eestvedamine</a:t>
            </a:r>
          </a:p>
          <a:p>
            <a:pPr lvl="1"/>
            <a:r>
              <a:rPr lang="et-EE" sz="2400" dirty="0" smtClean="0"/>
              <a:t>Strateegia ja planeerimine</a:t>
            </a:r>
          </a:p>
          <a:p>
            <a:pPr lvl="1"/>
            <a:r>
              <a:rPr lang="et-EE" sz="2400" dirty="0" smtClean="0"/>
              <a:t>Inimesed</a:t>
            </a:r>
          </a:p>
          <a:p>
            <a:pPr lvl="1"/>
            <a:r>
              <a:rPr lang="et-EE" sz="2400" dirty="0" smtClean="0"/>
              <a:t>Ressursid</a:t>
            </a:r>
          </a:p>
          <a:p>
            <a:pPr lvl="1"/>
            <a:r>
              <a:rPr lang="et-EE" sz="2400" dirty="0" smtClean="0"/>
              <a:t>Protsessid</a:t>
            </a:r>
          </a:p>
          <a:p>
            <a:pPr lvl="1"/>
            <a:r>
              <a:rPr lang="et-EE" sz="2400" dirty="0" smtClean="0"/>
              <a:t>Kliendirahulolu</a:t>
            </a:r>
          </a:p>
          <a:p>
            <a:pPr lvl="1"/>
            <a:r>
              <a:rPr lang="et-EE" sz="2400" dirty="0"/>
              <a:t>Tegevustulemused</a:t>
            </a:r>
          </a:p>
          <a:p>
            <a:pPr lvl="1"/>
            <a:r>
              <a:rPr lang="et-EE" sz="2400" dirty="0" smtClean="0"/>
              <a:t>Ühiskond</a:t>
            </a:r>
          </a:p>
          <a:p>
            <a:pPr lvl="1"/>
            <a:endParaRPr lang="et-EE" dirty="0" smtClean="0"/>
          </a:p>
          <a:p>
            <a:pPr lvl="1"/>
            <a:endParaRPr lang="et-EE" dirty="0" smtClean="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4244807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857" y="272956"/>
            <a:ext cx="9716755" cy="573206"/>
          </a:xfrm>
        </p:spPr>
        <p:txBody>
          <a:bodyPr>
            <a:normAutofit fontScale="90000"/>
          </a:bodyPr>
          <a:lstStyle/>
          <a:p>
            <a:r>
              <a:rPr lang="et-EE" dirty="0" smtClean="0"/>
              <a:t>Enesehindamise</a:t>
            </a:r>
            <a:br>
              <a:rPr lang="et-EE" dirty="0" smtClean="0"/>
            </a:br>
            <a:r>
              <a:rPr lang="et-EE" dirty="0" smtClean="0"/>
              <a:t>küsimustik</a:t>
            </a:r>
            <a:endParaRPr lang="et-EE" dirty="0"/>
          </a:p>
        </p:txBody>
      </p:sp>
      <p:sp>
        <p:nvSpPr>
          <p:cNvPr id="3" name="Content Placeholder 2"/>
          <p:cNvSpPr>
            <a:spLocks noGrp="1"/>
          </p:cNvSpPr>
          <p:nvPr>
            <p:ph idx="1"/>
          </p:nvPr>
        </p:nvSpPr>
        <p:spPr/>
        <p:txBody>
          <a:bodyPr/>
          <a:lstStyle/>
          <a:p>
            <a:endParaRPr lang="et-EE"/>
          </a:p>
        </p:txBody>
      </p:sp>
      <p:sp>
        <p:nvSpPr>
          <p:cNvPr id="4" name="Content Placeholder 3"/>
          <p:cNvSpPr>
            <a:spLocks noGrp="1"/>
          </p:cNvSpPr>
          <p:nvPr>
            <p:ph sz="quarter" idx="13"/>
          </p:nvPr>
        </p:nvSpPr>
        <p:spPr/>
        <p:txBody>
          <a:bodyPr/>
          <a:lstStyle/>
          <a:p>
            <a:endParaRPr lang="et-EE"/>
          </a:p>
        </p:txBody>
      </p:sp>
      <p:pic>
        <p:nvPicPr>
          <p:cNvPr id="5" name="Picture 4"/>
          <p:cNvPicPr>
            <a:picLocks noChangeAspect="1"/>
          </p:cNvPicPr>
          <p:nvPr/>
        </p:nvPicPr>
        <p:blipFill>
          <a:blip r:embed="rId2"/>
          <a:stretch>
            <a:fillRect/>
          </a:stretch>
        </p:blipFill>
        <p:spPr>
          <a:xfrm>
            <a:off x="5554637" y="0"/>
            <a:ext cx="5936775" cy="7780421"/>
          </a:xfrm>
          <a:prstGeom prst="rect">
            <a:avLst/>
          </a:prstGeom>
        </p:spPr>
      </p:pic>
    </p:spTree>
    <p:extLst>
      <p:ext uri="{BB962C8B-B14F-4D97-AF65-F5344CB8AC3E}">
        <p14:creationId xmlns:p14="http://schemas.microsoft.com/office/powerpoint/2010/main" val="2073413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91848" y="853695"/>
            <a:ext cx="6900152" cy="5873520"/>
          </a:xfrm>
          <a:prstGeom prst="rect">
            <a:avLst/>
          </a:prstGeom>
        </p:spPr>
      </p:pic>
      <p:sp>
        <p:nvSpPr>
          <p:cNvPr id="2" name="Title 1"/>
          <p:cNvSpPr>
            <a:spLocks noGrp="1"/>
          </p:cNvSpPr>
          <p:nvPr>
            <p:ph type="title"/>
          </p:nvPr>
        </p:nvSpPr>
        <p:spPr>
          <a:xfrm>
            <a:off x="1269087" y="91838"/>
            <a:ext cx="8911687" cy="1280890"/>
          </a:xfrm>
        </p:spPr>
        <p:txBody>
          <a:bodyPr/>
          <a:lstStyle/>
          <a:p>
            <a:r>
              <a:rPr lang="et-EE" dirty="0"/>
              <a:t>McKinsey võimekuse hindamise </a:t>
            </a:r>
            <a:r>
              <a:rPr lang="et-EE" dirty="0" smtClean="0"/>
              <a:t>tööriist</a:t>
            </a:r>
            <a:endParaRPr lang="et-EE"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5943" y="4435523"/>
            <a:ext cx="3679713" cy="2422478"/>
          </a:xfrm>
        </p:spPr>
      </p:pic>
      <p:sp>
        <p:nvSpPr>
          <p:cNvPr id="4" name="Content Placeholder 3"/>
          <p:cNvSpPr>
            <a:spLocks noGrp="1"/>
          </p:cNvSpPr>
          <p:nvPr>
            <p:ph sz="quarter" idx="13"/>
          </p:nvPr>
        </p:nvSpPr>
        <p:spPr/>
        <p:txBody>
          <a:bodyPr/>
          <a:lstStyle/>
          <a:p>
            <a:endParaRPr lang="et-EE"/>
          </a:p>
        </p:txBody>
      </p:sp>
      <p:sp>
        <p:nvSpPr>
          <p:cNvPr id="6" name="Rectangle 5"/>
          <p:cNvSpPr/>
          <p:nvPr/>
        </p:nvSpPr>
        <p:spPr>
          <a:xfrm>
            <a:off x="195943" y="1372728"/>
            <a:ext cx="8293291" cy="369332"/>
          </a:xfrm>
          <a:prstGeom prst="rect">
            <a:avLst/>
          </a:prstGeom>
        </p:spPr>
        <p:txBody>
          <a:bodyPr wrap="square">
            <a:spAutoFit/>
          </a:bodyPr>
          <a:lstStyle/>
          <a:p>
            <a:r>
              <a:rPr lang="et-EE" dirty="0"/>
              <a:t>http://heategu.ee/uudised/vota-mckinsey-maailma-muutmisel-appi</a:t>
            </a:r>
          </a:p>
        </p:txBody>
      </p:sp>
    </p:spTree>
    <p:extLst>
      <p:ext uri="{BB962C8B-B14F-4D97-AF65-F5344CB8AC3E}">
        <p14:creationId xmlns:p14="http://schemas.microsoft.com/office/powerpoint/2010/main" val="3195342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883" y="447648"/>
            <a:ext cx="8911687" cy="1280890"/>
          </a:xfrm>
        </p:spPr>
        <p:txBody>
          <a:bodyPr/>
          <a:lstStyle/>
          <a:p>
            <a:r>
              <a:rPr lang="et-EE" dirty="0" smtClean="0"/>
              <a:t>Vana hea klassika – SWOT analüüs</a:t>
            </a:r>
            <a:endParaRPr lang="et-EE" dirty="0"/>
          </a:p>
        </p:txBody>
      </p:sp>
      <p:sp>
        <p:nvSpPr>
          <p:cNvPr id="4" name="Content Placeholder 3"/>
          <p:cNvSpPr>
            <a:spLocks noGrp="1"/>
          </p:cNvSpPr>
          <p:nvPr>
            <p:ph sz="quarter" idx="13"/>
          </p:nvPr>
        </p:nvSpPr>
        <p:spPr/>
        <p:txBody>
          <a:bodyPr/>
          <a:lstStyle/>
          <a:p>
            <a:endParaRPr lang="et-EE"/>
          </a:p>
        </p:txBody>
      </p:sp>
      <p:graphicFrame>
        <p:nvGraphicFramePr>
          <p:cNvPr id="6" name="Group 86"/>
          <p:cNvGraphicFramePr>
            <a:graphicFrameLocks/>
          </p:cNvGraphicFramePr>
          <p:nvPr>
            <p:extLst>
              <p:ext uri="{D42A27DB-BD31-4B8C-83A1-F6EECF244321}">
                <p14:modId xmlns:p14="http://schemas.microsoft.com/office/powerpoint/2010/main" val="2514076247"/>
              </p:ext>
            </p:extLst>
          </p:nvPr>
        </p:nvGraphicFramePr>
        <p:xfrm>
          <a:off x="2374709" y="1336787"/>
          <a:ext cx="8297839" cy="5596282"/>
        </p:xfrm>
        <a:graphic>
          <a:graphicData uri="http://schemas.openxmlformats.org/drawingml/2006/table">
            <a:tbl>
              <a:tblPr/>
              <a:tblGrid>
                <a:gridCol w="1773384"/>
                <a:gridCol w="3145467"/>
                <a:gridCol w="3378988"/>
              </a:tblGrid>
              <a:tr h="138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      Sisetegurid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t-EE"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Välis-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Tegurid</a:t>
                      </a:r>
                    </a:p>
                  </a:txBody>
                  <a:tcPr marL="91435" marR="91435"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chemeClr val="tx1"/>
                          </a:solidFill>
                          <a:effectLst/>
                          <a:latin typeface="Arial" charset="0"/>
                        </a:rPr>
                        <a:t>TUGEVUSED</a:t>
                      </a:r>
                      <a:endParaRPr kumimoji="0" lang="et-EE" sz="1800" b="1"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2. jne</a:t>
                      </a:r>
                      <a:endParaRPr kumimoji="0" lang="en-GB" sz="1800" b="1" i="1" u="none" strike="noStrike" cap="none" normalizeH="0" baseline="0" dirty="0" smtClean="0">
                        <a:ln>
                          <a:noFill/>
                        </a:ln>
                        <a:solidFill>
                          <a:schemeClr val="tx1"/>
                        </a:solidFill>
                        <a:effectLst/>
                        <a:latin typeface="Arial" charset="0"/>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chemeClr val="tx1"/>
                          </a:solidFill>
                          <a:effectLst/>
                          <a:latin typeface="Arial" charset="0"/>
                        </a:rPr>
                        <a:t>NÕRKUSED</a:t>
                      </a:r>
                      <a:endParaRPr kumimoji="0" lang="et-EE" sz="1800" b="1"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2. jne</a:t>
                      </a:r>
                      <a:endParaRPr kumimoji="0" lang="en-GB" sz="1800" b="1" i="1" u="none" strike="noStrike" cap="none" normalizeH="0" baseline="0" dirty="0" smtClean="0">
                        <a:ln>
                          <a:noFill/>
                        </a:ln>
                        <a:solidFill>
                          <a:schemeClr val="tx1"/>
                        </a:solidFill>
                        <a:effectLst/>
                        <a:latin typeface="Arial" charset="0"/>
                      </a:endParaRPr>
                    </a:p>
                  </a:txBody>
                  <a:tcPr marL="91435" marR="91435"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7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chemeClr val="tx1"/>
                          </a:solidFill>
                          <a:effectLst/>
                          <a:latin typeface="Arial" charset="0"/>
                        </a:rPr>
                        <a:t>VÕIMALUSED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2. jne</a:t>
                      </a:r>
                      <a:endParaRPr kumimoji="0" lang="en-GB" sz="1800" b="1" i="1" u="none" strike="noStrike" cap="none" normalizeH="0" baseline="0" dirty="0" smtClean="0">
                        <a:ln>
                          <a:noFill/>
                        </a:ln>
                        <a:solidFill>
                          <a:schemeClr val="tx1"/>
                        </a:solidFill>
                        <a:effectLst/>
                        <a:latin typeface="Arial" charset="0"/>
                      </a:endParaRPr>
                    </a:p>
                  </a:txBody>
                  <a:tcPr marL="91435" marR="91435"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rgbClr val="FF0000"/>
                          </a:solidFill>
                          <a:effectLst/>
                          <a:latin typeface="Arial" charset="0"/>
                        </a:rPr>
                        <a:t>S + O strateegia</a:t>
                      </a:r>
                      <a:r>
                        <a:rPr kumimoji="0" lang="et-EE" sz="1800" b="0" i="0" u="none" strike="noStrike" cap="none" normalizeH="0" baseline="0" dirty="0" smtClean="0">
                          <a:ln>
                            <a:noFill/>
                          </a:ln>
                          <a:solidFill>
                            <a:srgbClr val="FF0000"/>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kvaliteet; uuenduslikkus; kiire reageerimine; erinemine jne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rgbClr val="FF0000"/>
                          </a:solidFill>
                          <a:effectLst/>
                          <a:latin typeface="Arial" charset="0"/>
                        </a:rPr>
                        <a:t>W +O strateegia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kulujuhtimine (mh väärtusketi analüüsist lähtuv), </a:t>
                      </a:r>
                      <a:r>
                        <a:rPr kumimoji="0" lang="et-EE" sz="1800" b="0" i="1" u="none" strike="noStrike" cap="none" normalizeH="0" baseline="0" dirty="0" err="1" smtClean="0">
                          <a:ln>
                            <a:noFill/>
                          </a:ln>
                          <a:solidFill>
                            <a:schemeClr val="tx1"/>
                          </a:solidFill>
                          <a:effectLst/>
                          <a:latin typeface="Arial" charset="0"/>
                        </a:rPr>
                        <a:t>benchmarking</a:t>
                      </a:r>
                      <a:r>
                        <a:rPr kumimoji="0" lang="et-EE" sz="1800" b="0" i="1" u="none" strike="noStrike" cap="none" normalizeH="0" baseline="0" dirty="0" smtClean="0">
                          <a:ln>
                            <a:noFill/>
                          </a:ln>
                          <a:solidFill>
                            <a:schemeClr val="tx1"/>
                          </a:solidFill>
                          <a:effectLst/>
                          <a:latin typeface="Arial" charset="0"/>
                        </a:rPr>
                        <a:t>, </a:t>
                      </a:r>
                      <a:r>
                        <a:rPr kumimoji="0" lang="et-EE" sz="1800" b="0" i="0" u="none" strike="noStrike" cap="none" normalizeH="0" baseline="0" dirty="0" smtClean="0">
                          <a:ln>
                            <a:noFill/>
                          </a:ln>
                          <a:solidFill>
                            <a:schemeClr val="tx1"/>
                          </a:solidFill>
                          <a:effectLst/>
                          <a:latin typeface="Arial" charset="0"/>
                        </a:rPr>
                        <a:t>fokusseerimine, erinemine, koostöö jne</a:t>
                      </a:r>
                      <a:endParaRPr kumimoji="0" lang="en-GB" sz="1800" b="0" i="0" u="none" strike="noStrike" cap="none" normalizeH="0" baseline="0" dirty="0" smtClean="0">
                        <a:ln>
                          <a:noFill/>
                        </a:ln>
                        <a:solidFill>
                          <a:schemeClr val="tx1"/>
                        </a:solidFill>
                        <a:effectLst/>
                        <a:latin typeface="Arial" charset="0"/>
                      </a:endParaRPr>
                    </a:p>
                  </a:txBody>
                  <a:tcPr marL="91435" marR="91435"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7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chemeClr val="tx1"/>
                          </a:solidFill>
                          <a:effectLst/>
                          <a:latin typeface="Arial" charset="0"/>
                        </a:rPr>
                        <a:t>OHUD</a:t>
                      </a:r>
                      <a:endParaRPr kumimoji="0" lang="et-EE" sz="1800" b="1" i="1"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1" u="none" strike="noStrike" cap="none" normalizeH="0" baseline="0" dirty="0" smtClean="0">
                          <a:ln>
                            <a:noFill/>
                          </a:ln>
                          <a:solidFill>
                            <a:schemeClr val="tx1"/>
                          </a:solidFill>
                          <a:effectLst/>
                          <a:latin typeface="Arial" charset="0"/>
                        </a:rPr>
                        <a:t>2. jne</a:t>
                      </a:r>
                      <a:endParaRPr kumimoji="0" lang="en-GB" sz="1800" b="1" i="1" u="none" strike="noStrike" cap="none" normalizeH="0" baseline="0" dirty="0" smtClean="0">
                        <a:ln>
                          <a:noFill/>
                        </a:ln>
                        <a:solidFill>
                          <a:schemeClr val="tx1"/>
                        </a:solidFill>
                        <a:effectLst/>
                        <a:latin typeface="Arial" charset="0"/>
                      </a:endParaRPr>
                    </a:p>
                  </a:txBody>
                  <a:tcPr marL="91435" marR="91435"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rgbClr val="FF0000"/>
                          </a:solidFill>
                          <a:effectLst/>
                          <a:latin typeface="Arial" charset="0"/>
                        </a:rPr>
                        <a:t>S + T strateegia</a:t>
                      </a:r>
                      <a:r>
                        <a:rPr kumimoji="0" lang="et-EE" sz="1800" b="0" i="0" u="none" strike="noStrike" cap="none" normalizeH="0" baseline="0" dirty="0" smtClean="0">
                          <a:ln>
                            <a:noFill/>
                          </a:ln>
                          <a:solidFill>
                            <a:srgbClr val="FF0000"/>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kaitsja, analüüsija, kvaliteet, koostöö jne</a:t>
                      </a:r>
                      <a:endParaRPr kumimoji="0" lang="en-GB" sz="1800" b="0" i="0" u="none" strike="noStrike" cap="none" normalizeH="0" baseline="0" dirty="0" smtClean="0">
                        <a:ln>
                          <a:noFill/>
                        </a:ln>
                        <a:solidFill>
                          <a:schemeClr val="tx1"/>
                        </a:solidFill>
                        <a:effectLst/>
                        <a:latin typeface="Arial" charset="0"/>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1" i="0" u="none" strike="noStrike" cap="none" normalizeH="0" baseline="0" dirty="0" smtClean="0">
                          <a:ln>
                            <a:noFill/>
                          </a:ln>
                          <a:solidFill>
                            <a:srgbClr val="FF0000"/>
                          </a:solidFill>
                          <a:effectLst/>
                          <a:latin typeface="Arial" charset="0"/>
                        </a:rPr>
                        <a:t>W + T strateegia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t-EE" sz="1800" b="0" i="0" u="none" strike="noStrike" cap="none" normalizeH="0" baseline="0" dirty="0" smtClean="0">
                          <a:ln>
                            <a:noFill/>
                          </a:ln>
                          <a:solidFill>
                            <a:schemeClr val="tx1"/>
                          </a:solidFill>
                          <a:effectLst/>
                          <a:latin typeface="Arial" charset="0"/>
                        </a:rPr>
                        <a:t>kulujuhtimine (mh väärtusketi analüüsist lähtuv), koostöö, reanimeerimine ehk taaselustamine, likvideerimine jne</a:t>
                      </a:r>
                      <a:endParaRPr kumimoji="0" lang="en-GB" sz="1800" b="0" i="0" u="none" strike="noStrike" cap="none" normalizeH="0" baseline="0" dirty="0" smtClean="0">
                        <a:ln>
                          <a:noFill/>
                        </a:ln>
                        <a:solidFill>
                          <a:schemeClr val="tx1"/>
                        </a:solidFill>
                        <a:effectLst/>
                        <a:latin typeface="Arial" charset="0"/>
                      </a:endParaRPr>
                    </a:p>
                  </a:txBody>
                  <a:tcPr marL="91435" marR="91435"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Straight Connector 7"/>
          <p:cNvCxnSpPr/>
          <p:nvPr/>
        </p:nvCxnSpPr>
        <p:spPr>
          <a:xfrm>
            <a:off x="2347415" y="1337481"/>
            <a:ext cx="1815152" cy="13920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967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Kalaluudiagramm</a:t>
            </a:r>
            <a:endParaRPr lang="et-EE" dirty="0"/>
          </a:p>
        </p:txBody>
      </p:sp>
      <p:sp>
        <p:nvSpPr>
          <p:cNvPr id="3" name="Content Placeholder 2"/>
          <p:cNvSpPr>
            <a:spLocks noGrp="1"/>
          </p:cNvSpPr>
          <p:nvPr>
            <p:ph idx="1"/>
          </p:nvPr>
        </p:nvSpPr>
        <p:spPr/>
        <p:txBody>
          <a:bodyPr/>
          <a:lstStyle/>
          <a:p>
            <a:endParaRPr lang="et-EE"/>
          </a:p>
        </p:txBody>
      </p:sp>
      <p:sp>
        <p:nvSpPr>
          <p:cNvPr id="4" name="Content Placeholder 3"/>
          <p:cNvSpPr>
            <a:spLocks noGrp="1"/>
          </p:cNvSpPr>
          <p:nvPr>
            <p:ph sz="quarter" idx="13"/>
          </p:nvPr>
        </p:nvSpPr>
        <p:spPr/>
        <p:txBody>
          <a:bodyPr/>
          <a:lstStyle/>
          <a:p>
            <a:endParaRPr lang="et-EE"/>
          </a:p>
        </p:txBody>
      </p:sp>
      <p:pic>
        <p:nvPicPr>
          <p:cNvPr id="5" name="Picture 4"/>
          <p:cNvPicPr>
            <a:picLocks noChangeAspect="1"/>
          </p:cNvPicPr>
          <p:nvPr/>
        </p:nvPicPr>
        <p:blipFill>
          <a:blip r:embed="rId3"/>
          <a:stretch>
            <a:fillRect/>
          </a:stretch>
        </p:blipFill>
        <p:spPr>
          <a:xfrm>
            <a:off x="2589212" y="1905000"/>
            <a:ext cx="8746184" cy="4006222"/>
          </a:xfrm>
          <a:prstGeom prst="rect">
            <a:avLst/>
          </a:prstGeom>
        </p:spPr>
      </p:pic>
      <p:sp>
        <p:nvSpPr>
          <p:cNvPr id="6" name="TextBox 5"/>
          <p:cNvSpPr txBox="1"/>
          <p:nvPr/>
        </p:nvSpPr>
        <p:spPr>
          <a:xfrm>
            <a:off x="9062112" y="6332561"/>
            <a:ext cx="2442499" cy="307777"/>
          </a:xfrm>
          <a:prstGeom prst="rect">
            <a:avLst/>
          </a:prstGeom>
          <a:noFill/>
        </p:spPr>
        <p:txBody>
          <a:bodyPr wrap="square" rtlCol="0">
            <a:spAutoFit/>
          </a:bodyPr>
          <a:lstStyle/>
          <a:p>
            <a:r>
              <a:rPr lang="et-EE" sz="1400" dirty="0" smtClean="0"/>
              <a:t>Joonis: maripuu.ee</a:t>
            </a:r>
            <a:endParaRPr lang="et-EE" sz="1400" dirty="0"/>
          </a:p>
        </p:txBody>
      </p:sp>
    </p:spTree>
    <p:extLst>
      <p:ext uri="{BB962C8B-B14F-4D97-AF65-F5344CB8AC3E}">
        <p14:creationId xmlns:p14="http://schemas.microsoft.com/office/powerpoint/2010/main" val="992897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015843" y="548680"/>
            <a:ext cx="9675084" cy="5832648"/>
          </a:xfrm>
        </p:spPr>
        <p:txBody>
          <a:bodyPr>
            <a:normAutofit fontScale="77500" lnSpcReduction="20000"/>
          </a:bodyPr>
          <a:lstStyle/>
          <a:p>
            <a:pPr marL="0" indent="0">
              <a:buNone/>
            </a:pPr>
            <a:endParaRPr lang="et-EE" sz="5200" dirty="0"/>
          </a:p>
          <a:p>
            <a:endParaRPr lang="et-EE" sz="2400" dirty="0" smtClean="0"/>
          </a:p>
          <a:p>
            <a:r>
              <a:rPr lang="et-EE" sz="2400" dirty="0" smtClean="0"/>
              <a:t>Strateegiline juhtimiskonsultatsioon</a:t>
            </a:r>
          </a:p>
          <a:p>
            <a:r>
              <a:rPr lang="et-EE" sz="2400" dirty="0" smtClean="0"/>
              <a:t>Ärimudeli arendus</a:t>
            </a:r>
          </a:p>
          <a:p>
            <a:r>
              <a:rPr lang="et-EE" sz="2400" dirty="0" smtClean="0"/>
              <a:t>Teenusedisain</a:t>
            </a:r>
            <a:endParaRPr lang="et-EE" sz="2400" dirty="0"/>
          </a:p>
          <a:p>
            <a:r>
              <a:rPr lang="et-EE" sz="2400" dirty="0" smtClean="0"/>
              <a:t>Finantsanalüüsid</a:t>
            </a:r>
          </a:p>
          <a:p>
            <a:r>
              <a:rPr lang="et-EE" sz="2400" dirty="0" smtClean="0"/>
              <a:t>Koolitused</a:t>
            </a:r>
          </a:p>
          <a:p>
            <a:r>
              <a:rPr lang="et-EE" sz="2400" dirty="0" smtClean="0"/>
              <a:t>Turismi, start-up ja transpordiinfrastruktuuri valdkondade ekspertiis </a:t>
            </a:r>
            <a:endParaRPr lang="et-EE" sz="2400" dirty="0"/>
          </a:p>
          <a:p>
            <a:r>
              <a:rPr lang="et-EE" sz="2400" dirty="0" smtClean="0"/>
              <a:t>(Siht)koha arendus ja turundus</a:t>
            </a:r>
          </a:p>
          <a:p>
            <a:r>
              <a:rPr lang="et-EE" sz="2400" dirty="0"/>
              <a:t>Arendusprojektide nõustamine</a:t>
            </a:r>
          </a:p>
          <a:p>
            <a:r>
              <a:rPr lang="et-EE" sz="2400" dirty="0" smtClean="0"/>
              <a:t>Projektijuhtimine</a:t>
            </a:r>
            <a:endParaRPr lang="et-EE" sz="1200" dirty="0"/>
          </a:p>
          <a:p>
            <a:pPr>
              <a:buFontTx/>
              <a:buNone/>
            </a:pPr>
            <a:endParaRPr lang="et-EE" sz="1200" b="1" dirty="0">
              <a:solidFill>
                <a:srgbClr val="6E298D"/>
              </a:solidFill>
              <a:hlinkClick r:id="rId3"/>
            </a:endParaRPr>
          </a:p>
          <a:p>
            <a:pPr>
              <a:buNone/>
            </a:pPr>
            <a:r>
              <a:rPr lang="et-EE" sz="2000" b="1" dirty="0" smtClean="0">
                <a:solidFill>
                  <a:srgbClr val="8EAB25"/>
                </a:solidFill>
              </a:rPr>
              <a:t>	www.bda.ee	</a:t>
            </a:r>
          </a:p>
          <a:p>
            <a:pPr>
              <a:buNone/>
            </a:pPr>
            <a:r>
              <a:rPr lang="et-EE" sz="2000" b="1" dirty="0" smtClean="0">
                <a:solidFill>
                  <a:srgbClr val="8EAB25"/>
                </a:solidFill>
              </a:rPr>
              <a:t>www.strateegia.ee</a:t>
            </a:r>
          </a:p>
          <a:p>
            <a:pPr>
              <a:buNone/>
            </a:pPr>
            <a:endParaRPr lang="et-EE" sz="2000" b="1" dirty="0">
              <a:solidFill>
                <a:srgbClr val="8EAB25"/>
              </a:solidFill>
            </a:endParaRPr>
          </a:p>
          <a:p>
            <a:pPr>
              <a:buNone/>
            </a:pPr>
            <a:r>
              <a:rPr lang="et-EE" b="1" dirty="0" smtClean="0">
                <a:solidFill>
                  <a:srgbClr val="8EAB25"/>
                </a:solidFill>
              </a:rPr>
              <a:t>	</a:t>
            </a:r>
          </a:p>
          <a:p>
            <a:endParaRPr lang="en-US"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0759" y="5718412"/>
            <a:ext cx="352064" cy="35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557147" y="2374714"/>
            <a:ext cx="2797791" cy="646331"/>
          </a:xfrm>
          <a:prstGeom prst="rect">
            <a:avLst/>
          </a:prstGeom>
          <a:noFill/>
        </p:spPr>
        <p:txBody>
          <a:bodyPr wrap="square" rtlCol="0">
            <a:spAutoFit/>
          </a:bodyPr>
          <a:lstStyle/>
          <a:p>
            <a:pPr algn="ctr">
              <a:buNone/>
            </a:pPr>
            <a:r>
              <a:rPr lang="et-EE" b="1" dirty="0">
                <a:solidFill>
                  <a:srgbClr val="8EAB25"/>
                </a:solidFill>
              </a:rPr>
              <a:t>Targa otsustaja partner</a:t>
            </a:r>
          </a:p>
          <a:p>
            <a:pPr algn="ctr">
              <a:buNone/>
            </a:pPr>
            <a:r>
              <a:rPr lang="et-EE" b="1" dirty="0">
                <a:solidFill>
                  <a:srgbClr val="8EAB25"/>
                </a:solidFill>
              </a:rPr>
              <a:t>done.perfect.bda</a:t>
            </a:r>
          </a:p>
        </p:txBody>
      </p:sp>
      <p:pic>
        <p:nvPicPr>
          <p:cNvPr id="7" name="Picture 6"/>
          <p:cNvPicPr/>
          <p:nvPr/>
        </p:nvPicPr>
        <p:blipFill rotWithShape="1">
          <a:blip r:embed="rId5">
            <a:extLst>
              <a:ext uri="{28A0092B-C50C-407E-A947-70E740481C1C}">
                <a14:useLocalDpi xmlns:a14="http://schemas.microsoft.com/office/drawing/2010/main" val="0"/>
              </a:ext>
            </a:extLst>
          </a:blip>
          <a:srcRect t="22443" b="19995"/>
          <a:stretch/>
        </p:blipFill>
        <p:spPr bwMode="auto">
          <a:xfrm>
            <a:off x="9227701" y="741478"/>
            <a:ext cx="1799690" cy="1414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981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FOOKUS - Millele keskenduda?</a:t>
            </a:r>
            <a:endParaRPr lang="et-EE" dirty="0"/>
          </a:p>
        </p:txBody>
      </p:sp>
      <p:sp>
        <p:nvSpPr>
          <p:cNvPr id="3" name="Content Placeholder 2"/>
          <p:cNvSpPr>
            <a:spLocks noGrp="1"/>
          </p:cNvSpPr>
          <p:nvPr>
            <p:ph idx="1"/>
          </p:nvPr>
        </p:nvSpPr>
        <p:spPr>
          <a:xfrm>
            <a:off x="2589212" y="2566736"/>
            <a:ext cx="9420818" cy="3820415"/>
          </a:xfrm>
        </p:spPr>
        <p:txBody>
          <a:bodyPr>
            <a:normAutofit/>
          </a:bodyPr>
          <a:lstStyle/>
          <a:p>
            <a:r>
              <a:rPr lang="et-EE" sz="2800" dirty="0" smtClean="0"/>
              <a:t>Mis on kõige määravama mõjuga valdkond </a:t>
            </a:r>
          </a:p>
          <a:p>
            <a:pPr marL="0" indent="0">
              <a:buNone/>
            </a:pPr>
            <a:r>
              <a:rPr lang="et-EE" sz="2800" dirty="0" smtClean="0"/>
              <a:t>   meie organisatsiooni arengut silmas pidades?</a:t>
            </a:r>
          </a:p>
          <a:p>
            <a:pPr marL="0" indent="0">
              <a:buNone/>
            </a:pPr>
            <a:endParaRPr lang="et-EE" sz="2800" dirty="0" smtClean="0"/>
          </a:p>
          <a:p>
            <a:r>
              <a:rPr lang="et-EE" sz="2800" dirty="0" smtClean="0"/>
              <a:t>Mida täpsemalt on selles valdkonnas tarvis  paremaks muuuta?</a:t>
            </a:r>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3461857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4000" dirty="0" smtClean="0"/>
              <a:t>Võimalik fookus</a:t>
            </a:r>
            <a:endParaRPr lang="et-EE" sz="4000" dirty="0"/>
          </a:p>
        </p:txBody>
      </p:sp>
      <p:sp>
        <p:nvSpPr>
          <p:cNvPr id="3" name="Content Placeholder 2"/>
          <p:cNvSpPr>
            <a:spLocks noGrp="1"/>
          </p:cNvSpPr>
          <p:nvPr>
            <p:ph idx="1"/>
          </p:nvPr>
        </p:nvSpPr>
        <p:spPr>
          <a:xfrm>
            <a:off x="962530" y="1607127"/>
            <a:ext cx="11550313" cy="5250873"/>
          </a:xfrm>
        </p:spPr>
        <p:txBody>
          <a:bodyPr/>
          <a:lstStyle/>
          <a:p>
            <a:r>
              <a:rPr lang="et-EE" sz="2200" dirty="0" smtClean="0"/>
              <a:t>A 	</a:t>
            </a:r>
            <a:r>
              <a:rPr lang="et-EE" sz="2300" dirty="0" smtClean="0"/>
              <a:t>Strateegia (visioon, missioon, väärtused, tegevusfookus)</a:t>
            </a:r>
          </a:p>
          <a:p>
            <a:r>
              <a:rPr lang="et-EE" sz="2300" dirty="0" smtClean="0"/>
              <a:t>B	Finantsiline jätkusuutlikkus (tulud, kulud, rahavoog, võlad, jm)</a:t>
            </a:r>
          </a:p>
          <a:p>
            <a:r>
              <a:rPr lang="et-EE" sz="2300" dirty="0" smtClean="0"/>
              <a:t>C	Juhtimine, eestvedamine ja struktuur (juhtimisoskused, ülesannete</a:t>
            </a:r>
            <a:br>
              <a:rPr lang="et-EE" sz="2300" dirty="0" smtClean="0"/>
            </a:br>
            <a:r>
              <a:rPr lang="et-EE" sz="2300" dirty="0" smtClean="0"/>
              <a:t>		 jaotus, rahulolu, värbamine, arendamine, ...)</a:t>
            </a:r>
          </a:p>
          <a:p>
            <a:r>
              <a:rPr lang="et-EE" sz="2300" dirty="0" smtClean="0"/>
              <a:t>D	Kliendid ja turundus (positsioneerumine, segmenteerimine, </a:t>
            </a:r>
            <a:br>
              <a:rPr lang="et-EE" sz="2300" dirty="0" smtClean="0"/>
            </a:br>
            <a:r>
              <a:rPr lang="et-EE" sz="2300" dirty="0" smtClean="0"/>
              <a:t>		väärtuspakkumine, eristumine, turundussõnumid ja kanalid, tagasiside)</a:t>
            </a:r>
          </a:p>
          <a:p>
            <a:r>
              <a:rPr lang="et-EE" sz="2300" dirty="0" smtClean="0"/>
              <a:t>E	</a:t>
            </a:r>
            <a:r>
              <a:rPr lang="et-EE" sz="2300" dirty="0"/>
              <a:t>Teenuse-  ja tootearendus </a:t>
            </a:r>
            <a:r>
              <a:rPr lang="et-EE" sz="2300" dirty="0" smtClean="0"/>
              <a:t>ning disain (uuendamine</a:t>
            </a:r>
            <a:r>
              <a:rPr lang="et-EE" sz="2300" dirty="0"/>
              <a:t>, </a:t>
            </a:r>
            <a:r>
              <a:rPr lang="et-EE" sz="2300" dirty="0" smtClean="0"/>
              <a:t>arendus, partnerlus)</a:t>
            </a:r>
          </a:p>
          <a:p>
            <a:r>
              <a:rPr lang="et-EE" sz="2300" dirty="0" smtClean="0"/>
              <a:t>F 	Füüsiline keskkond, tehnoloogia (seadmed, vahendid, ruumid, IT jm)</a:t>
            </a:r>
          </a:p>
          <a:p>
            <a:r>
              <a:rPr lang="et-EE" sz="2300" dirty="0" smtClean="0"/>
              <a:t>G	Kvaliteedijuhtimine, standardid</a:t>
            </a:r>
          </a:p>
          <a:p>
            <a:endParaRPr lang="et-EE" dirty="0" smtClean="0"/>
          </a:p>
          <a:p>
            <a:endParaRPr lang="et-EE" dirty="0" smtClean="0"/>
          </a:p>
          <a:p>
            <a:endParaRPr lang="et-EE"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2834806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Kust king pigistab?</a:t>
            </a:r>
            <a:endParaRPr lang="et-EE" dirty="0"/>
          </a:p>
        </p:txBody>
      </p:sp>
      <p:sp>
        <p:nvSpPr>
          <p:cNvPr id="3" name="Content Placeholder 2"/>
          <p:cNvSpPr>
            <a:spLocks noGrp="1"/>
          </p:cNvSpPr>
          <p:nvPr>
            <p:ph idx="1"/>
          </p:nvPr>
        </p:nvSpPr>
        <p:spPr>
          <a:xfrm>
            <a:off x="2165685" y="1759529"/>
            <a:ext cx="10138610" cy="4724400"/>
          </a:xfrm>
        </p:spPr>
        <p:txBody>
          <a:bodyPr>
            <a:normAutofit/>
          </a:bodyPr>
          <a:lstStyle/>
          <a:p>
            <a:r>
              <a:rPr lang="et-EE" sz="2800" dirty="0" smtClean="0"/>
              <a:t>Milles on probleem?</a:t>
            </a:r>
          </a:p>
          <a:p>
            <a:r>
              <a:rPr lang="et-EE" sz="2800" dirty="0" smtClean="0"/>
              <a:t>Kas see on ikka probleem?</a:t>
            </a:r>
          </a:p>
          <a:p>
            <a:r>
              <a:rPr lang="et-EE" sz="2800" dirty="0" smtClean="0"/>
              <a:t>Kas see on õige probleem?</a:t>
            </a:r>
          </a:p>
          <a:p>
            <a:r>
              <a:rPr lang="et-EE" sz="2800" dirty="0" smtClean="0"/>
              <a:t>Kas see on juurprobleem?</a:t>
            </a:r>
          </a:p>
          <a:p>
            <a:r>
              <a:rPr lang="et-EE" sz="2800" dirty="0" smtClean="0"/>
              <a:t>Kas see on meie organisatsiooni probleem?</a:t>
            </a:r>
          </a:p>
          <a:p>
            <a:r>
              <a:rPr lang="et-EE" sz="2800" dirty="0" smtClean="0"/>
              <a:t>Kas see on meie organisatsiooni pädevuse probleem?</a:t>
            </a:r>
            <a:endParaRPr lang="et-EE" sz="2800"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4135990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5 miksi meetod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835318"/>
              </p:ext>
            </p:extLst>
          </p:nvPr>
        </p:nvGraphicFramePr>
        <p:xfrm>
          <a:off x="1885950" y="171709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tatic1.squarespace.com/static/50fc94cfe4b0dc8c8e2edd76/t/54b9899fe4b0b6572f7ffdcc/1421445536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2594" y="0"/>
            <a:ext cx="1221411" cy="162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42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Pareto analüüs</a:t>
            </a:r>
            <a:endParaRPr lang="et-EE" dirty="0"/>
          </a:p>
        </p:txBody>
      </p:sp>
      <p:sp>
        <p:nvSpPr>
          <p:cNvPr id="3" name="Content Placeholder 2"/>
          <p:cNvSpPr>
            <a:spLocks noGrp="1"/>
          </p:cNvSpPr>
          <p:nvPr>
            <p:ph idx="1"/>
          </p:nvPr>
        </p:nvSpPr>
        <p:spPr>
          <a:xfrm>
            <a:off x="2033516" y="2133600"/>
            <a:ext cx="10058400" cy="3777622"/>
          </a:xfrm>
        </p:spPr>
        <p:txBody>
          <a:bodyPr>
            <a:normAutofit/>
          </a:bodyPr>
          <a:lstStyle/>
          <a:p>
            <a:r>
              <a:rPr lang="et-EE" sz="4000" dirty="0" smtClean="0"/>
              <a:t>   20 : 80</a:t>
            </a:r>
          </a:p>
          <a:p>
            <a:pPr marL="0" indent="0">
              <a:buNone/>
            </a:pPr>
            <a:endParaRPr lang="et-EE" sz="4000" dirty="0" smtClean="0"/>
          </a:p>
          <a:p>
            <a:r>
              <a:rPr lang="et-EE" sz="2400" dirty="0" smtClean="0"/>
              <a:t>Põhineb tõestatud põhimõttel</a:t>
            </a:r>
          </a:p>
          <a:p>
            <a:r>
              <a:rPr lang="et-EE" sz="2400" dirty="0" smtClean="0"/>
              <a:t>Aitab keskenduda kõige suurema mõjuga põhjustele/probleemidele</a:t>
            </a:r>
          </a:p>
          <a:p>
            <a:r>
              <a:rPr lang="et-EE" sz="2400" dirty="0" smtClean="0"/>
              <a:t>Vaata, milliseid parameetreid analüüsida</a:t>
            </a:r>
          </a:p>
          <a:p>
            <a:r>
              <a:rPr lang="et-EE" sz="2400" dirty="0" smtClean="0"/>
              <a:t>Kasuta mõõdikuid (sagedus, maksumus, rahulolu jm)</a:t>
            </a:r>
          </a:p>
          <a:p>
            <a:endParaRPr lang="et-EE" sz="2200" dirty="0" smtClean="0"/>
          </a:p>
          <a:p>
            <a:endParaRPr lang="et-EE" sz="4000"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190170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a:p>
        </p:txBody>
      </p:sp>
      <p:pic>
        <p:nvPicPr>
          <p:cNvPr id="4" name="Picture 3"/>
          <p:cNvPicPr>
            <a:picLocks noChangeAspect="1"/>
          </p:cNvPicPr>
          <p:nvPr/>
        </p:nvPicPr>
        <p:blipFill>
          <a:blip r:embed="rId2"/>
          <a:stretch>
            <a:fillRect/>
          </a:stretch>
        </p:blipFill>
        <p:spPr>
          <a:xfrm>
            <a:off x="2489307" y="385012"/>
            <a:ext cx="8224191" cy="5912002"/>
          </a:xfrm>
          <a:prstGeom prst="rect">
            <a:avLst/>
          </a:prstGeom>
        </p:spPr>
      </p:pic>
      <p:sp>
        <p:nvSpPr>
          <p:cNvPr id="5" name="TextBox 4"/>
          <p:cNvSpPr txBox="1"/>
          <p:nvPr/>
        </p:nvSpPr>
        <p:spPr>
          <a:xfrm>
            <a:off x="9225887" y="6455391"/>
            <a:ext cx="2593074" cy="307777"/>
          </a:xfrm>
          <a:prstGeom prst="rect">
            <a:avLst/>
          </a:prstGeom>
          <a:noFill/>
        </p:spPr>
        <p:txBody>
          <a:bodyPr wrap="square" rtlCol="0">
            <a:spAutoFit/>
          </a:bodyPr>
          <a:lstStyle/>
          <a:p>
            <a:r>
              <a:rPr lang="et-EE" sz="1400" dirty="0" smtClean="0"/>
              <a:t>Allikas: Kalev Kaarna</a:t>
            </a:r>
            <a:endParaRPr lang="et-EE" sz="1400" dirty="0"/>
          </a:p>
        </p:txBody>
      </p:sp>
    </p:spTree>
    <p:extLst>
      <p:ext uri="{BB962C8B-B14F-4D97-AF65-F5344CB8AC3E}">
        <p14:creationId xmlns:p14="http://schemas.microsoft.com/office/powerpoint/2010/main" val="107849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Probleemi sõnastamise kriteeriumid</a:t>
            </a:r>
          </a:p>
        </p:txBody>
      </p:sp>
      <p:sp>
        <p:nvSpPr>
          <p:cNvPr id="4" name="Content Placeholder 3"/>
          <p:cNvSpPr>
            <a:spLocks noGrp="1"/>
          </p:cNvSpPr>
          <p:nvPr>
            <p:ph sz="quarter" idx="13"/>
          </p:nvPr>
        </p:nvSpPr>
        <p:spPr/>
        <p:txBody>
          <a:bodyPr/>
          <a:lstStyle/>
          <a:p>
            <a:endParaRPr lang="et-EE"/>
          </a:p>
        </p:txBody>
      </p:sp>
      <p:sp>
        <p:nvSpPr>
          <p:cNvPr id="5" name="Content Placeholder 2"/>
          <p:cNvSpPr>
            <a:spLocks noGrp="1"/>
          </p:cNvSpPr>
          <p:nvPr>
            <p:ph idx="1"/>
          </p:nvPr>
        </p:nvSpPr>
        <p:spPr/>
        <p:txBody>
          <a:bodyPr>
            <a:noAutofit/>
          </a:bodyPr>
          <a:lstStyle/>
          <a:p>
            <a:r>
              <a:rPr lang="et-EE" sz="2400" dirty="0" smtClean="0"/>
              <a:t>Kas probleem on terviklik ja selge lause?</a:t>
            </a:r>
          </a:p>
          <a:p>
            <a:r>
              <a:rPr lang="et-EE" sz="2400" dirty="0" smtClean="0"/>
              <a:t>Kas probleem täna eksisteerib ja on asjassepuutuv?</a:t>
            </a:r>
          </a:p>
          <a:p>
            <a:r>
              <a:rPr lang="et-EE" sz="2400" dirty="0" smtClean="0"/>
              <a:t>Kas probleem on ikka probleem, mitte põhjendus, lahendus või eeldus lahendusele?</a:t>
            </a:r>
          </a:p>
          <a:p>
            <a:r>
              <a:rPr lang="et-EE" sz="2400" dirty="0" smtClean="0"/>
              <a:t>Probleem on iseenesest negatiivne, peab olema üheselt määratletav.</a:t>
            </a:r>
          </a:p>
          <a:p>
            <a:r>
              <a:rPr lang="et-EE" sz="2400" dirty="0" smtClean="0"/>
              <a:t>Probleem on konkreetne, sellel on üks tagajärg. </a:t>
            </a:r>
            <a:br>
              <a:rPr lang="et-EE" sz="2400" dirty="0" smtClean="0"/>
            </a:br>
            <a:r>
              <a:rPr lang="et-EE" sz="2400" dirty="0" smtClean="0"/>
              <a:t>Ei sisalda „ja“, „sellepärast, et“ või „selle tulemusel“.</a:t>
            </a:r>
          </a:p>
          <a:p>
            <a:r>
              <a:rPr lang="et-EE" sz="2400" dirty="0" smtClean="0"/>
              <a:t>Probleem ei tohi olla mingi konkreetse isiku süüdistamine ega solvata. </a:t>
            </a:r>
          </a:p>
          <a:p>
            <a:endParaRPr lang="et-EE" sz="2400" dirty="0"/>
          </a:p>
        </p:txBody>
      </p:sp>
    </p:spTree>
    <p:extLst>
      <p:ext uri="{BB962C8B-B14F-4D97-AF65-F5344CB8AC3E}">
        <p14:creationId xmlns:p14="http://schemas.microsoft.com/office/powerpoint/2010/main" val="20471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Keskendu tugevuste võimestamisele</a:t>
            </a:r>
            <a:endParaRPr lang="et-EE" dirty="0"/>
          </a:p>
        </p:txBody>
      </p:sp>
      <p:sp>
        <p:nvSpPr>
          <p:cNvPr id="3" name="Content Placeholder 2"/>
          <p:cNvSpPr>
            <a:spLocks noGrp="1"/>
          </p:cNvSpPr>
          <p:nvPr>
            <p:ph idx="1"/>
          </p:nvPr>
        </p:nvSpPr>
        <p:spPr>
          <a:xfrm>
            <a:off x="1607127" y="1731818"/>
            <a:ext cx="9897485" cy="4179404"/>
          </a:xfrm>
          <a:solidFill>
            <a:srgbClr val="FFFFFF"/>
          </a:solidFill>
          <a:ln>
            <a:solidFill>
              <a:srgbClr val="FFFFFF"/>
            </a:solidFill>
          </a:ln>
        </p:spPr>
        <p:txBody>
          <a:bodyPr>
            <a:normAutofit/>
          </a:bodyPr>
          <a:lstStyle/>
          <a:p>
            <a:r>
              <a:rPr lang="et-EE" sz="2400" dirty="0" smtClean="0"/>
              <a:t>Oluline on kompetentside ja strateegia kooskõla tagamine</a:t>
            </a:r>
          </a:p>
          <a:p>
            <a:r>
              <a:rPr lang="et-EE" sz="2400" dirty="0" smtClean="0"/>
              <a:t>Jänesest võib kõva trenniga hea ujuja saada, kuid parem siiski, kui ta hüppab. (Armin Karu) </a:t>
            </a:r>
          </a:p>
          <a:p>
            <a:r>
              <a:rPr lang="et-EE" sz="2400" dirty="0" smtClean="0"/>
              <a:t>Siilistrateegia </a:t>
            </a:r>
            <a:br>
              <a:rPr lang="et-EE" sz="2400" dirty="0" smtClean="0"/>
            </a:br>
            <a:r>
              <a:rPr lang="et-EE" sz="2400" dirty="0" smtClean="0"/>
              <a:t>(Heast suurepäraseks, Jim Collins)</a:t>
            </a:r>
            <a:endParaRPr lang="et-EE" sz="2400" dirty="0"/>
          </a:p>
        </p:txBody>
      </p:sp>
      <p:sp>
        <p:nvSpPr>
          <p:cNvPr id="4" name="Content Placeholder 3"/>
          <p:cNvSpPr>
            <a:spLocks noGrp="1"/>
          </p:cNvSpPr>
          <p:nvPr>
            <p:ph sz="quarter" idx="13"/>
          </p:nvPr>
        </p:nvSpPr>
        <p:spPr/>
        <p:txBody>
          <a:bodyPr/>
          <a:lstStyle/>
          <a:p>
            <a:endParaRPr lang="et-EE"/>
          </a:p>
        </p:txBody>
      </p:sp>
      <p:pic>
        <p:nvPicPr>
          <p:cNvPr id="5" name="Picture 4"/>
          <p:cNvPicPr>
            <a:picLocks noChangeAspect="1"/>
          </p:cNvPicPr>
          <p:nvPr/>
        </p:nvPicPr>
        <p:blipFill>
          <a:blip r:embed="rId2"/>
          <a:stretch>
            <a:fillRect/>
          </a:stretch>
        </p:blipFill>
        <p:spPr>
          <a:xfrm>
            <a:off x="7046912" y="3030301"/>
            <a:ext cx="5137010" cy="3827699"/>
          </a:xfrm>
          <a:prstGeom prst="rect">
            <a:avLst/>
          </a:prstGeom>
        </p:spPr>
      </p:pic>
      <p:cxnSp>
        <p:nvCxnSpPr>
          <p:cNvPr id="7" name="Straight Arrow Connector 6"/>
          <p:cNvCxnSpPr/>
          <p:nvPr/>
        </p:nvCxnSpPr>
        <p:spPr>
          <a:xfrm flipH="1">
            <a:off x="10140291" y="3862315"/>
            <a:ext cx="1760562" cy="14739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5-Point Star 7"/>
          <p:cNvSpPr/>
          <p:nvPr/>
        </p:nvSpPr>
        <p:spPr>
          <a:xfrm>
            <a:off x="9806170" y="5268033"/>
            <a:ext cx="177421" cy="29683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7003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Tegevuskava</a:t>
            </a:r>
            <a:endParaRPr lang="et-EE" dirty="0"/>
          </a:p>
        </p:txBody>
      </p:sp>
      <p:sp>
        <p:nvSpPr>
          <p:cNvPr id="3" name="Content Placeholder 2"/>
          <p:cNvSpPr>
            <a:spLocks noGrp="1"/>
          </p:cNvSpPr>
          <p:nvPr>
            <p:ph idx="1"/>
          </p:nvPr>
        </p:nvSpPr>
        <p:spPr>
          <a:xfrm>
            <a:off x="1524000" y="1780673"/>
            <a:ext cx="9659770" cy="3777622"/>
          </a:xfrm>
        </p:spPr>
        <p:txBody>
          <a:bodyPr>
            <a:normAutofit/>
          </a:bodyPr>
          <a:lstStyle/>
          <a:p>
            <a:r>
              <a:rPr lang="et-EE" sz="2400" dirty="0" smtClean="0"/>
              <a:t>Mida täpsemalt teeme?</a:t>
            </a:r>
          </a:p>
          <a:p>
            <a:r>
              <a:rPr lang="et-EE" sz="2400" dirty="0" smtClean="0"/>
              <a:t>Kuidas me seda teeme?</a:t>
            </a:r>
          </a:p>
          <a:p>
            <a:r>
              <a:rPr lang="et-EE" sz="2400" dirty="0" smtClean="0"/>
              <a:t>Kes vastutab ja kellega koos teeme?</a:t>
            </a:r>
          </a:p>
          <a:p>
            <a:r>
              <a:rPr lang="et-EE" sz="2400" dirty="0" smtClean="0"/>
              <a:t>Millal teeme?</a:t>
            </a:r>
          </a:p>
          <a:p>
            <a:r>
              <a:rPr lang="et-EE" sz="2400" dirty="0" smtClean="0"/>
              <a:t>Kui palju me millekski ressursse vajame?</a:t>
            </a:r>
            <a:endParaRPr lang="et-EE" sz="2400" dirty="0"/>
          </a:p>
        </p:txBody>
      </p:sp>
      <p:sp>
        <p:nvSpPr>
          <p:cNvPr id="4" name="Content Placeholder 3"/>
          <p:cNvSpPr>
            <a:spLocks noGrp="1"/>
          </p:cNvSpPr>
          <p:nvPr>
            <p:ph sz="quarter" idx="13"/>
          </p:nvPr>
        </p:nvSpPr>
        <p:spPr/>
        <p:txBody>
          <a:bodyPr/>
          <a:lstStyle/>
          <a:p>
            <a:endParaRPr lang="et-EE"/>
          </a:p>
        </p:txBody>
      </p:sp>
      <p:pic>
        <p:nvPicPr>
          <p:cNvPr id="5" name="Picture 2" descr="http://www.cameronherold.com/blog/wp-content/uploads/action-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018" y="3208420"/>
            <a:ext cx="4488982" cy="364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30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3" y="624110"/>
            <a:ext cx="9880978" cy="1280890"/>
          </a:xfrm>
        </p:spPr>
        <p:txBody>
          <a:bodyPr>
            <a:normAutofit/>
          </a:bodyPr>
          <a:lstStyle/>
          <a:p>
            <a:r>
              <a:rPr lang="et-EE" dirty="0" smtClean="0"/>
              <a:t>Arendusprotsessi/arendustegevuse/projekti</a:t>
            </a:r>
            <a:br>
              <a:rPr lang="et-EE" dirty="0" smtClean="0"/>
            </a:br>
            <a:r>
              <a:rPr lang="et-EE" dirty="0" smtClean="0"/>
              <a:t>kavandamine ja elluviimine</a:t>
            </a:r>
            <a:endParaRPr lang="et-EE" dirty="0"/>
          </a:p>
        </p:txBody>
      </p:sp>
      <p:graphicFrame>
        <p:nvGraphicFramePr>
          <p:cNvPr id="7" name="Diagram 6"/>
          <p:cNvGraphicFramePr/>
          <p:nvPr/>
        </p:nvGraphicFramePr>
        <p:xfrm>
          <a:off x="1351129" y="4142830"/>
          <a:ext cx="9498842" cy="257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quarter" idx="13"/>
          </p:nvPr>
        </p:nvGraphicFramePr>
        <p:xfrm>
          <a:off x="614149" y="2041479"/>
          <a:ext cx="10713493" cy="21013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4780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02301"/>
            <a:ext cx="8911687" cy="1280890"/>
          </a:xfrm>
        </p:spPr>
        <p:txBody>
          <a:bodyPr/>
          <a:lstStyle/>
          <a:p>
            <a:r>
              <a:rPr lang="et-EE" dirty="0" smtClean="0"/>
              <a:t>Millest täna räägime?</a:t>
            </a:r>
            <a:endParaRPr lang="et-EE" dirty="0"/>
          </a:p>
        </p:txBody>
      </p:sp>
      <p:sp>
        <p:nvSpPr>
          <p:cNvPr id="3" name="Content Placeholder 2"/>
          <p:cNvSpPr>
            <a:spLocks noGrp="1"/>
          </p:cNvSpPr>
          <p:nvPr>
            <p:ph idx="1"/>
          </p:nvPr>
        </p:nvSpPr>
        <p:spPr>
          <a:xfrm>
            <a:off x="2589212" y="2035124"/>
            <a:ext cx="8915400" cy="3777622"/>
          </a:xfrm>
        </p:spPr>
        <p:txBody>
          <a:bodyPr>
            <a:normAutofit/>
          </a:bodyPr>
          <a:lstStyle/>
          <a:p>
            <a:r>
              <a:rPr lang="et-EE" sz="2800" dirty="0" smtClean="0"/>
              <a:t>Organisatsiooni arendamise vajadus</a:t>
            </a:r>
          </a:p>
          <a:p>
            <a:r>
              <a:rPr lang="et-EE" sz="2800" dirty="0" smtClean="0"/>
              <a:t>Organisatsiooni arendamise protsess</a:t>
            </a:r>
          </a:p>
          <a:p>
            <a:r>
              <a:rPr lang="et-EE" sz="2800" dirty="0" smtClean="0"/>
              <a:t>Mõned meetodid ja tööriistad</a:t>
            </a:r>
            <a:endParaRPr lang="et-EE" sz="2800" dirty="0"/>
          </a:p>
        </p:txBody>
      </p:sp>
      <p:sp>
        <p:nvSpPr>
          <p:cNvPr id="4" name="Content Placeholder 3"/>
          <p:cNvSpPr>
            <a:spLocks noGrp="1"/>
          </p:cNvSpPr>
          <p:nvPr>
            <p:ph sz="quarter" idx="13"/>
          </p:nvPr>
        </p:nvSpPr>
        <p:spPr/>
        <p:txBody>
          <a:bodyPr/>
          <a:lstStyle/>
          <a:p>
            <a:endParaRPr lang="et-EE"/>
          </a:p>
        </p:txBody>
      </p:sp>
      <p:pic>
        <p:nvPicPr>
          <p:cNvPr id="2050" name="Picture 2" descr="http://www.songwritingscene.com/wp-content/uploads/2013/03/bigstock-Man-jump-through-the-gap-Elem-186594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080" y="4473526"/>
            <a:ext cx="3186596" cy="2131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808763" y="4448546"/>
            <a:ext cx="2499359" cy="2156459"/>
          </a:xfrm>
          <a:prstGeom prst="rect">
            <a:avLst/>
          </a:prstGeom>
        </p:spPr>
      </p:pic>
    </p:spTree>
    <p:extLst>
      <p:ext uri="{BB962C8B-B14F-4D97-AF65-F5344CB8AC3E}">
        <p14:creationId xmlns:p14="http://schemas.microsoft.com/office/powerpoint/2010/main" val="290900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618" y="624110"/>
            <a:ext cx="10331355" cy="1280890"/>
          </a:xfrm>
        </p:spPr>
        <p:txBody>
          <a:bodyPr>
            <a:normAutofit/>
          </a:bodyPr>
          <a:lstStyle/>
          <a:p>
            <a:r>
              <a:rPr lang="et-EE" sz="3200" dirty="0" smtClean="0"/>
              <a:t>635 meetod lahenduste otsimiseks (brainwriting)</a:t>
            </a:r>
            <a:endParaRPr lang="et-EE" sz="3200" dirty="0"/>
          </a:p>
        </p:txBody>
      </p:sp>
      <p:sp>
        <p:nvSpPr>
          <p:cNvPr id="3" name="Content Placeholder 2"/>
          <p:cNvSpPr>
            <a:spLocks noGrp="1"/>
          </p:cNvSpPr>
          <p:nvPr>
            <p:ph idx="1"/>
          </p:nvPr>
        </p:nvSpPr>
        <p:spPr>
          <a:xfrm>
            <a:off x="1992571" y="1487605"/>
            <a:ext cx="10208526" cy="5370395"/>
          </a:xfrm>
        </p:spPr>
        <p:txBody>
          <a:bodyPr>
            <a:normAutofit/>
          </a:bodyPr>
          <a:lstStyle/>
          <a:p>
            <a:r>
              <a:rPr lang="et-EE" dirty="0" smtClean="0"/>
              <a:t>Kokkuleppeline probleem (probleemid), millele lahendusi otsitakse</a:t>
            </a:r>
          </a:p>
          <a:p>
            <a:r>
              <a:rPr lang="et-EE" dirty="0" smtClean="0"/>
              <a:t>Protseduur:</a:t>
            </a:r>
          </a:p>
          <a:p>
            <a:pPr lvl="1"/>
            <a:r>
              <a:rPr lang="et-EE" dirty="0" smtClean="0"/>
              <a:t>6 inimest grupis</a:t>
            </a:r>
          </a:p>
          <a:p>
            <a:pPr lvl="1"/>
            <a:r>
              <a:rPr lang="et-EE" dirty="0" smtClean="0"/>
              <a:t>6 lehte valget paberit ja kirjutusvahendid</a:t>
            </a:r>
          </a:p>
          <a:p>
            <a:pPr lvl="1"/>
            <a:r>
              <a:rPr lang="et-EE" dirty="0" smtClean="0"/>
              <a:t>6 osalejat igaüks panevad kirja </a:t>
            </a:r>
          </a:p>
          <a:p>
            <a:pPr lvl="1"/>
            <a:r>
              <a:rPr lang="et-EE" dirty="0" smtClean="0"/>
              <a:t>3 lahendust sellele probleemile</a:t>
            </a:r>
          </a:p>
          <a:p>
            <a:pPr lvl="1"/>
            <a:r>
              <a:rPr lang="et-EE" dirty="0" smtClean="0"/>
              <a:t>5 minuti jooksul</a:t>
            </a:r>
          </a:p>
          <a:p>
            <a:pPr lvl="1"/>
            <a:r>
              <a:rPr lang="et-EE" dirty="0" smtClean="0"/>
              <a:t>Paber antakse edasi järgmisele</a:t>
            </a:r>
          </a:p>
          <a:p>
            <a:pPr lvl="1"/>
            <a:r>
              <a:rPr lang="et-EE" dirty="0" smtClean="0"/>
              <a:t>Järgmine tutvub kirjasolevaga ja lisab omalt poolt veel 3 uut või arendab edasi olemasolevaid</a:t>
            </a:r>
          </a:p>
          <a:p>
            <a:pPr lvl="1"/>
            <a:r>
              <a:rPr lang="et-EE" dirty="0" smtClean="0"/>
              <a:t>Ringis antakse paberit edasi, kuni kõik on saanud panustada kõigile lehtedele</a:t>
            </a:r>
          </a:p>
          <a:p>
            <a:pPr lvl="1"/>
            <a:r>
              <a:rPr lang="et-EE" dirty="0" smtClean="0"/>
              <a:t>Teoreetiliselt 6 x 3 x 6 =108 ided/lahendust  poole tunniga</a:t>
            </a:r>
          </a:p>
          <a:p>
            <a:pPr marL="457200" lvl="1" indent="0">
              <a:buNone/>
            </a:pPr>
            <a:endParaRPr lang="et-EE" dirty="0"/>
          </a:p>
          <a:p>
            <a:pPr marL="457200" lvl="1" indent="0">
              <a:buNone/>
            </a:pPr>
            <a:r>
              <a:rPr lang="et-EE" dirty="0" smtClean="0"/>
              <a:t>Sarnane ajurünnnakuga, kuid annab võimaluse erineva tempo ja intensiivsusega osalejatel võrdselt panustada</a:t>
            </a:r>
            <a:endParaRPr lang="et-EE"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2845599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Õiged valikud on olulised</a:t>
            </a:r>
            <a:endParaRPr lang="et-EE" dirty="0"/>
          </a:p>
        </p:txBody>
      </p:sp>
      <p:sp>
        <p:nvSpPr>
          <p:cNvPr id="3" name="Content Placeholder 2"/>
          <p:cNvSpPr>
            <a:spLocks noGrp="1"/>
          </p:cNvSpPr>
          <p:nvPr>
            <p:ph idx="1"/>
          </p:nvPr>
        </p:nvSpPr>
        <p:spPr>
          <a:xfrm>
            <a:off x="2251881" y="1678674"/>
            <a:ext cx="9763656" cy="5179325"/>
          </a:xfrm>
        </p:spPr>
        <p:txBody>
          <a:bodyPr>
            <a:normAutofit/>
          </a:bodyPr>
          <a:lstStyle/>
          <a:p>
            <a:r>
              <a:rPr lang="et-EE" sz="2400" dirty="0" smtClean="0"/>
              <a:t>Halvad otsused                tulemuste mittesaavutamine ja</a:t>
            </a:r>
            <a:br>
              <a:rPr lang="et-EE" sz="2400" dirty="0" smtClean="0"/>
            </a:br>
            <a:r>
              <a:rPr lang="et-EE" sz="2400" dirty="0" smtClean="0"/>
              <a:t>								    mõju mitteavaldumine</a:t>
            </a:r>
          </a:p>
          <a:p>
            <a:endParaRPr lang="et-EE" sz="2400" dirty="0"/>
          </a:p>
          <a:p>
            <a:r>
              <a:rPr lang="et-EE" sz="2400" dirty="0" smtClean="0"/>
              <a:t>Tegime asju, mida ei pidanud tegema</a:t>
            </a:r>
          </a:p>
          <a:p>
            <a:r>
              <a:rPr lang="et-EE" sz="2400" dirty="0" smtClean="0"/>
              <a:t>Jätsime tegemata asjad, mida pidime tegema</a:t>
            </a:r>
          </a:p>
          <a:p>
            <a:r>
              <a:rPr lang="et-EE" sz="2400" dirty="0" smtClean="0"/>
              <a:t>Enamasti põhjuseks inerts või halvad kompromissid</a:t>
            </a:r>
          </a:p>
          <a:p>
            <a:pPr marL="0" indent="0">
              <a:buNone/>
            </a:pPr>
            <a:r>
              <a:rPr lang="et-EE" sz="2400" dirty="0" smtClean="0"/>
              <a:t>	(kuid sageli käsitletakse teadmatusena)</a:t>
            </a:r>
          </a:p>
        </p:txBody>
      </p:sp>
      <p:sp>
        <p:nvSpPr>
          <p:cNvPr id="4" name="Content Placeholder 3"/>
          <p:cNvSpPr>
            <a:spLocks noGrp="1"/>
          </p:cNvSpPr>
          <p:nvPr>
            <p:ph sz="quarter" idx="13"/>
          </p:nvPr>
        </p:nvSpPr>
        <p:spPr/>
        <p:txBody>
          <a:bodyPr/>
          <a:lstStyle/>
          <a:p>
            <a:endParaRPr lang="et-EE"/>
          </a:p>
        </p:txBody>
      </p:sp>
      <p:sp>
        <p:nvSpPr>
          <p:cNvPr id="6" name="Right Arrow 5"/>
          <p:cNvSpPr/>
          <p:nvPr/>
        </p:nvSpPr>
        <p:spPr>
          <a:xfrm flipV="1">
            <a:off x="5172501" y="1801504"/>
            <a:ext cx="996287" cy="23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236182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856" y="369635"/>
            <a:ext cx="9337343" cy="1371600"/>
          </a:xfrm>
        </p:spPr>
        <p:txBody>
          <a:bodyPr/>
          <a:lstStyle/>
          <a:p>
            <a:r>
              <a:rPr lang="et-EE" dirty="0" smtClean="0"/>
              <a:t>Arendusideede/ tegevuste hindamine</a:t>
            </a:r>
            <a:endParaRPr lang="en-US" dirty="0"/>
          </a:p>
        </p:txBody>
      </p:sp>
      <p:graphicFrame>
        <p:nvGraphicFramePr>
          <p:cNvPr id="4" name="Content Placeholder 3"/>
          <p:cNvGraphicFramePr>
            <a:graphicFrameLocks noGrp="1"/>
          </p:cNvGraphicFramePr>
          <p:nvPr>
            <p:ph idx="1"/>
            <p:extLst/>
          </p:nvPr>
        </p:nvGraphicFramePr>
        <p:xfrm>
          <a:off x="1885950" y="1599389"/>
          <a:ext cx="8229600" cy="4576764"/>
        </p:xfrm>
        <a:graphic>
          <a:graphicData uri="http://schemas.openxmlformats.org/drawingml/2006/table">
            <a:tbl>
              <a:tblPr firstRow="1" bandRow="1">
                <a:tableStyleId>{5940675A-B579-460E-94D1-54222C63F5DA}</a:tableStyleId>
              </a:tblPr>
              <a:tblGrid>
                <a:gridCol w="1466850"/>
                <a:gridCol w="6762750"/>
              </a:tblGrid>
              <a:tr h="3337893">
                <a:tc>
                  <a:txBody>
                    <a:bodyPr/>
                    <a:lstStyle/>
                    <a:p>
                      <a:r>
                        <a:rPr lang="et-EE" b="1" dirty="0" smtClean="0"/>
                        <a:t>teostatavus</a:t>
                      </a:r>
                      <a:endParaRPr lang="en-US"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38871">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t-EE" b="1" dirty="0" smtClean="0"/>
                        <a:t>mõju</a:t>
                      </a:r>
                      <a:endParaRPr lang="en-US"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9035" y="1780605"/>
            <a:ext cx="1085997" cy="96258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206" y="3790833"/>
            <a:ext cx="1085997" cy="96258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749" y="1664373"/>
            <a:ext cx="1085997" cy="96258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977" y="2980645"/>
            <a:ext cx="1085997" cy="96258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005" y="3452648"/>
            <a:ext cx="1085997" cy="962588"/>
          </a:xfrm>
          <a:prstGeom prst="rect">
            <a:avLst/>
          </a:prstGeom>
        </p:spPr>
      </p:pic>
      <p:sp>
        <p:nvSpPr>
          <p:cNvPr id="10" name="Oval 9"/>
          <p:cNvSpPr/>
          <p:nvPr/>
        </p:nvSpPr>
        <p:spPr>
          <a:xfrm>
            <a:off x="8000146" y="1335307"/>
            <a:ext cx="1727200" cy="1645338"/>
          </a:xfrm>
          <a:prstGeom prst="ellipse">
            <a:avLst/>
          </a:prstGeom>
          <a:noFill/>
          <a:ln>
            <a:solidFill>
              <a:srgbClr val="FD0007"/>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90804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856" y="369635"/>
            <a:ext cx="9810586" cy="1371600"/>
          </a:xfrm>
        </p:spPr>
        <p:txBody>
          <a:bodyPr/>
          <a:lstStyle/>
          <a:p>
            <a:r>
              <a:rPr lang="et-EE" dirty="0" smtClean="0"/>
              <a:t>Arendusideede/ tegevuste hindamine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8371522"/>
              </p:ext>
            </p:extLst>
          </p:nvPr>
        </p:nvGraphicFramePr>
        <p:xfrm>
          <a:off x="1885950" y="1599389"/>
          <a:ext cx="8229600" cy="4576764"/>
        </p:xfrm>
        <a:graphic>
          <a:graphicData uri="http://schemas.openxmlformats.org/drawingml/2006/table">
            <a:tbl>
              <a:tblPr firstRow="1" bandRow="1">
                <a:tableStyleId>{5940675A-B579-460E-94D1-54222C63F5DA}</a:tableStyleId>
              </a:tblPr>
              <a:tblGrid>
                <a:gridCol w="1466850"/>
                <a:gridCol w="6762750"/>
              </a:tblGrid>
              <a:tr h="3337893">
                <a:tc>
                  <a:txBody>
                    <a:bodyPr/>
                    <a:lstStyle/>
                    <a:p>
                      <a:r>
                        <a:rPr lang="et-EE" b="1" dirty="0" smtClean="0"/>
                        <a:t>Erilisus/</a:t>
                      </a:r>
                      <a:br>
                        <a:rPr lang="et-EE" b="1" dirty="0" smtClean="0"/>
                      </a:br>
                      <a:r>
                        <a:rPr lang="et-EE" b="1" dirty="0" smtClean="0"/>
                        <a:t>Risk/</a:t>
                      </a:r>
                    </a:p>
                    <a:p>
                      <a:r>
                        <a:rPr lang="et-EE" b="1" dirty="0" smtClean="0"/>
                        <a:t>Kulu</a:t>
                      </a:r>
                      <a:endParaRPr lang="en-US"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38871">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t-EE" b="1" dirty="0" smtClean="0"/>
                        <a:t>Elluviidavus/</a:t>
                      </a:r>
                    </a:p>
                    <a:p>
                      <a:pPr algn="r"/>
                      <a:r>
                        <a:rPr lang="et-EE" b="1" dirty="0" smtClean="0"/>
                        <a:t>Mõju/</a:t>
                      </a:r>
                    </a:p>
                    <a:p>
                      <a:pPr algn="r"/>
                      <a:r>
                        <a:rPr lang="et-EE" b="1" dirty="0" smtClean="0"/>
                        <a:t>Tõhusus</a:t>
                      </a:r>
                    </a:p>
                    <a:p>
                      <a:pPr algn="r"/>
                      <a:endParaRPr lang="en-US"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9035" y="1780605"/>
            <a:ext cx="1085997" cy="96258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206" y="3790833"/>
            <a:ext cx="1085997" cy="96258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749" y="1664373"/>
            <a:ext cx="1085997" cy="96258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977" y="2980645"/>
            <a:ext cx="1085997" cy="96258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005" y="3452648"/>
            <a:ext cx="1085997" cy="962588"/>
          </a:xfrm>
          <a:prstGeom prst="rect">
            <a:avLst/>
          </a:prstGeom>
        </p:spPr>
      </p:pic>
      <p:sp>
        <p:nvSpPr>
          <p:cNvPr id="10" name="Oval 9"/>
          <p:cNvSpPr/>
          <p:nvPr/>
        </p:nvSpPr>
        <p:spPr>
          <a:xfrm>
            <a:off x="8000146" y="1335307"/>
            <a:ext cx="1727200" cy="1645338"/>
          </a:xfrm>
          <a:prstGeom prst="ellipse">
            <a:avLst/>
          </a:prstGeom>
          <a:noFill/>
          <a:ln>
            <a:solidFill>
              <a:srgbClr val="FD0007"/>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27080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t-EE" altLang="et-EE" sz="4800" dirty="0"/>
              <a:t>Meeskond</a:t>
            </a:r>
            <a:endParaRPr lang="et-EE" sz="4800" dirty="0"/>
          </a:p>
        </p:txBody>
      </p:sp>
      <p:sp>
        <p:nvSpPr>
          <p:cNvPr id="3" name="Content Placeholder 2"/>
          <p:cNvSpPr>
            <a:spLocks noGrp="1"/>
          </p:cNvSpPr>
          <p:nvPr>
            <p:ph idx="1"/>
          </p:nvPr>
        </p:nvSpPr>
        <p:spPr>
          <a:xfrm>
            <a:off x="2797757" y="2037344"/>
            <a:ext cx="8915400" cy="3777622"/>
          </a:xfrm>
        </p:spPr>
        <p:txBody>
          <a:bodyPr>
            <a:normAutofit/>
          </a:bodyPr>
          <a:lstStyle/>
          <a:p>
            <a:pPr algn="ctr">
              <a:buFontTx/>
              <a:buNone/>
            </a:pPr>
            <a:r>
              <a:rPr lang="et-EE" altLang="et-EE" sz="2800" dirty="0"/>
              <a:t>Meeskond on väike hulk üksteist täiendavaid erinevate oskustega inimesi, </a:t>
            </a:r>
          </a:p>
          <a:p>
            <a:pPr algn="ctr">
              <a:buFontTx/>
              <a:buNone/>
            </a:pPr>
            <a:r>
              <a:rPr lang="et-EE" altLang="et-EE" sz="2800" dirty="0"/>
              <a:t>kes tegutsevad ühiste tulemuste saavutamise nimel, </a:t>
            </a:r>
          </a:p>
          <a:p>
            <a:pPr algn="ctr">
              <a:buFontTx/>
              <a:buNone/>
            </a:pPr>
            <a:r>
              <a:rPr lang="et-EE" altLang="et-EE" sz="2800" dirty="0"/>
              <a:t>olles vastastikku vastutavad. </a:t>
            </a:r>
          </a:p>
          <a:p>
            <a:pPr algn="ctr">
              <a:buFontTx/>
              <a:buNone/>
            </a:pPr>
            <a:endParaRPr lang="et-EE" altLang="et-EE" sz="2800" dirty="0"/>
          </a:p>
          <a:p>
            <a:pPr algn="ctr">
              <a:buFontTx/>
              <a:buNone/>
            </a:pPr>
            <a:r>
              <a:rPr lang="et-EE" altLang="et-EE" sz="2800" dirty="0"/>
              <a:t>Meeskonnal on ühine (spetsiifiline) eesmärk.</a:t>
            </a:r>
          </a:p>
          <a:p>
            <a:endParaRPr lang="et-EE" sz="2800"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859691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t-EE" altLang="et-EE" smtClean="0"/>
              <a:t>Vastutus</a:t>
            </a:r>
          </a:p>
        </p:txBody>
      </p:sp>
      <p:sp>
        <p:nvSpPr>
          <p:cNvPr id="66563" name="AutoShape 3"/>
          <p:cNvSpPr>
            <a:spLocks noChangeArrowheads="1"/>
          </p:cNvSpPr>
          <p:nvPr/>
        </p:nvSpPr>
        <p:spPr bwMode="auto">
          <a:xfrm>
            <a:off x="3359151" y="2636839"/>
            <a:ext cx="5402263" cy="2447925"/>
          </a:xfrm>
          <a:prstGeom prst="leftRightArrow">
            <a:avLst>
              <a:gd name="adj1" fmla="val 50000"/>
              <a:gd name="adj2" fmla="val 4413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t-EE" altLang="et-EE" sz="1800">
              <a:solidFill>
                <a:schemeClr val="tx1"/>
              </a:solidFill>
            </a:endParaRPr>
          </a:p>
        </p:txBody>
      </p:sp>
      <p:sp>
        <p:nvSpPr>
          <p:cNvPr id="66564" name="Text Box 4"/>
          <p:cNvSpPr txBox="1">
            <a:spLocks noChangeArrowheads="1"/>
          </p:cNvSpPr>
          <p:nvPr/>
        </p:nvSpPr>
        <p:spPr bwMode="auto">
          <a:xfrm>
            <a:off x="1847851" y="2636838"/>
            <a:ext cx="165417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2800">
                <a:solidFill>
                  <a:schemeClr val="tx1"/>
                </a:solidFill>
              </a:rPr>
              <a:t>Ülemus peab meid vastu-tavaks</a:t>
            </a:r>
          </a:p>
        </p:txBody>
      </p:sp>
      <p:sp>
        <p:nvSpPr>
          <p:cNvPr id="66565" name="Text Box 5"/>
          <p:cNvSpPr txBox="1">
            <a:spLocks noChangeArrowheads="1"/>
          </p:cNvSpPr>
          <p:nvPr/>
        </p:nvSpPr>
        <p:spPr bwMode="auto">
          <a:xfrm>
            <a:off x="8759826" y="2781300"/>
            <a:ext cx="16541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t-EE" altLang="et-EE" sz="2400">
                <a:solidFill>
                  <a:schemeClr val="tx1"/>
                </a:solidFill>
              </a:rPr>
              <a:t>Meie peame iseend vastu-tavaks</a:t>
            </a:r>
          </a:p>
        </p:txBody>
      </p:sp>
      <p:sp>
        <p:nvSpPr>
          <p:cNvPr id="323590" name="Rectangle 6"/>
          <p:cNvSpPr>
            <a:spLocks noChangeArrowheads="1"/>
          </p:cNvSpPr>
          <p:nvPr/>
        </p:nvSpPr>
        <p:spPr bwMode="auto">
          <a:xfrm>
            <a:off x="7462839" y="1412876"/>
            <a:ext cx="2809875" cy="4752975"/>
          </a:xfrm>
          <a:prstGeom prst="rect">
            <a:avLst/>
          </a:prstGeom>
          <a:solidFill>
            <a:srgbClr val="CCFFCC">
              <a:alpha val="41960"/>
            </a:srgbClr>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t-EE" altLang="et-EE" sz="1600">
              <a:solidFill>
                <a:schemeClr val="tx1"/>
              </a:solidFill>
            </a:endParaRPr>
          </a:p>
        </p:txBody>
      </p:sp>
    </p:spTree>
    <p:extLst>
      <p:ext uri="{BB962C8B-B14F-4D97-AF65-F5344CB8AC3E}">
        <p14:creationId xmlns:p14="http://schemas.microsoft.com/office/powerpoint/2010/main" val="3868268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3590"/>
                                        </p:tgtEl>
                                        <p:attrNameLst>
                                          <p:attrName>style.visibility</p:attrName>
                                        </p:attrNameLst>
                                      </p:cBhvr>
                                      <p:to>
                                        <p:strVal val="visible"/>
                                      </p:to>
                                    </p:set>
                                    <p:animEffect transition="in" filter="wipe(down)">
                                      <p:cBhvr>
                                        <p:cTn id="7" dur="500"/>
                                        <p:tgtEl>
                                          <p:spTgt spid="32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981201" y="269038"/>
            <a:ext cx="8435975" cy="1143000"/>
          </a:xfrm>
        </p:spPr>
        <p:txBody>
          <a:bodyPr>
            <a:normAutofit fontScale="90000"/>
          </a:bodyPr>
          <a:lstStyle/>
          <a:p>
            <a:r>
              <a:rPr lang="et-EE" altLang="et-EE" sz="4000" b="1" dirty="0"/>
              <a:t>Oli kord .... 4 töötajat meeskonnas</a:t>
            </a:r>
          </a:p>
        </p:txBody>
      </p:sp>
      <p:sp>
        <p:nvSpPr>
          <p:cNvPr id="70659" name="Content Placeholder 2"/>
          <p:cNvSpPr>
            <a:spLocks noGrp="1"/>
          </p:cNvSpPr>
          <p:nvPr>
            <p:ph idx="1"/>
          </p:nvPr>
        </p:nvSpPr>
        <p:spPr>
          <a:xfrm>
            <a:off x="1331495" y="1363579"/>
            <a:ext cx="10748211" cy="5759116"/>
          </a:xfrm>
        </p:spPr>
        <p:txBody>
          <a:bodyPr>
            <a:normAutofit lnSpcReduction="10000"/>
          </a:bodyPr>
          <a:lstStyle/>
          <a:p>
            <a:pPr marL="0" indent="0">
              <a:buNone/>
            </a:pPr>
            <a:r>
              <a:rPr lang="et-EE" altLang="et-EE" sz="2400" dirty="0"/>
              <a:t>Need olid </a:t>
            </a:r>
            <a:r>
              <a:rPr lang="et-EE" altLang="et-EE" sz="2400" b="1" dirty="0"/>
              <a:t>IGAÜKS, KEEGI, ÜKSKÕIKKES </a:t>
            </a:r>
            <a:r>
              <a:rPr lang="et-EE" altLang="et-EE" sz="2400" dirty="0"/>
              <a:t>ja </a:t>
            </a:r>
            <a:r>
              <a:rPr lang="et-EE" altLang="et-EE" sz="2400" b="1" dirty="0"/>
              <a:t>MITTEKEEGI.</a:t>
            </a:r>
          </a:p>
          <a:p>
            <a:pPr marL="0" indent="0">
              <a:buNone/>
            </a:pPr>
            <a:r>
              <a:rPr lang="et-EE" altLang="et-EE" sz="2400" dirty="0"/>
              <a:t>Kord oli üks tähtis töö vaja valmis saada. IGAÜHEL paluti see ära teha. </a:t>
            </a:r>
            <a:endParaRPr lang="et-EE" altLang="et-EE" sz="2400" dirty="0" smtClean="0"/>
          </a:p>
          <a:p>
            <a:pPr marL="0" indent="0">
              <a:buNone/>
            </a:pPr>
            <a:r>
              <a:rPr lang="et-EE" altLang="et-EE" sz="2400" dirty="0"/>
              <a:t/>
            </a:r>
            <a:br>
              <a:rPr lang="et-EE" altLang="et-EE" sz="2400" dirty="0"/>
            </a:br>
            <a:r>
              <a:rPr lang="et-EE" altLang="et-EE" sz="2400" dirty="0"/>
              <a:t>IGAÜKS oli kindel, et KEEGI teeb selle ära</a:t>
            </a:r>
            <a:r>
              <a:rPr lang="et-EE" altLang="et-EE" sz="2400" dirty="0" smtClean="0"/>
              <a:t>.</a:t>
            </a:r>
          </a:p>
          <a:p>
            <a:pPr marL="0" indent="0">
              <a:buNone/>
            </a:pPr>
            <a:r>
              <a:rPr lang="et-EE" altLang="et-EE" sz="2400" dirty="0"/>
              <a:t/>
            </a:r>
            <a:br>
              <a:rPr lang="et-EE" altLang="et-EE" sz="2400" dirty="0"/>
            </a:br>
            <a:r>
              <a:rPr lang="et-EE" altLang="et-EE" sz="2400" dirty="0"/>
              <a:t>ÜKSKÕIKKES oleks võinud selle ära eha, kuid MITTEKEEGI ei teinud seda. </a:t>
            </a:r>
            <a:endParaRPr lang="et-EE" altLang="et-EE" sz="2400" dirty="0" smtClean="0"/>
          </a:p>
          <a:p>
            <a:pPr marL="0" indent="0">
              <a:buNone/>
            </a:pPr>
            <a:r>
              <a:rPr lang="et-EE" altLang="et-EE" sz="2400" dirty="0" smtClean="0"/>
              <a:t>KEEGI sai </a:t>
            </a:r>
            <a:r>
              <a:rPr lang="et-EE" altLang="et-EE" sz="2400" dirty="0"/>
              <a:t>selle peale vihaseks, sest see oli ju IGAÜHE töö</a:t>
            </a:r>
            <a:r>
              <a:rPr lang="et-EE" altLang="et-EE" sz="2400" dirty="0" smtClean="0"/>
              <a:t>.</a:t>
            </a:r>
          </a:p>
          <a:p>
            <a:pPr marL="0" indent="0">
              <a:buNone/>
            </a:pPr>
            <a:r>
              <a:rPr lang="et-EE" altLang="et-EE" sz="2400" dirty="0"/>
              <a:t/>
            </a:r>
            <a:br>
              <a:rPr lang="et-EE" altLang="et-EE" sz="2400" dirty="0"/>
            </a:br>
            <a:r>
              <a:rPr lang="et-EE" altLang="et-EE" sz="2400" dirty="0"/>
              <a:t>IGAÜKS mõtles: „ÜKSKÕIKKES saab seda teha, kuid MITTEKEEGI ei teinud seda, mida IGAÜKS oleks võinud teha</a:t>
            </a:r>
            <a:r>
              <a:rPr lang="et-EE" altLang="et-EE" sz="2400" dirty="0" smtClean="0"/>
              <a:t>“.</a:t>
            </a:r>
          </a:p>
          <a:p>
            <a:pPr marL="0" indent="0">
              <a:buNone/>
            </a:pPr>
            <a:r>
              <a:rPr lang="et-EE" altLang="et-EE" sz="2400" dirty="0"/>
              <a:t/>
            </a:r>
            <a:br>
              <a:rPr lang="et-EE" altLang="et-EE" sz="2400" dirty="0"/>
            </a:br>
            <a:r>
              <a:rPr lang="et-EE" altLang="et-EE" sz="2400" dirty="0"/>
              <a:t>Kõik lõppes sellega, et IGAÜKS süüdistas KEDAGI, sest MITTEKEEGI ei teinud seda, mida IGAÜKS võinuks teha. </a:t>
            </a:r>
            <a:r>
              <a:rPr lang="et-EE" altLang="et-EE" dirty="0" smtClean="0"/>
              <a:t/>
            </a:r>
            <a:br>
              <a:rPr lang="et-EE" altLang="et-EE" dirty="0" smtClean="0"/>
            </a:br>
            <a:endParaRPr lang="et-EE" altLang="et-EE" dirty="0" smtClean="0"/>
          </a:p>
        </p:txBody>
      </p:sp>
    </p:spTree>
    <p:extLst>
      <p:ext uri="{BB962C8B-B14F-4D97-AF65-F5344CB8AC3E}">
        <p14:creationId xmlns:p14="http://schemas.microsoft.com/office/powerpoint/2010/main" val="3944993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3" y="624110"/>
            <a:ext cx="9880978" cy="1280890"/>
          </a:xfrm>
        </p:spPr>
        <p:txBody>
          <a:bodyPr/>
          <a:lstStyle/>
          <a:p>
            <a:r>
              <a:rPr lang="et-EE" dirty="0" smtClean="0"/>
              <a:t>Arendusprotsessi/arendustegevuse/projekti</a:t>
            </a:r>
            <a:br>
              <a:rPr lang="et-EE" dirty="0" smtClean="0"/>
            </a:br>
            <a:r>
              <a:rPr lang="et-EE" dirty="0" smtClean="0"/>
              <a:t>mõju hindamine</a:t>
            </a:r>
            <a:endParaRPr lang="et-EE" dirty="0"/>
          </a:p>
        </p:txBody>
      </p:sp>
      <p:graphicFrame>
        <p:nvGraphicFramePr>
          <p:cNvPr id="7" name="Diagram 6"/>
          <p:cNvGraphicFramePr/>
          <p:nvPr/>
        </p:nvGraphicFramePr>
        <p:xfrm>
          <a:off x="1351129" y="4142830"/>
          <a:ext cx="9498842" cy="257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quarter" idx="13"/>
          </p:nvPr>
        </p:nvGraphicFramePr>
        <p:xfrm>
          <a:off x="614149" y="2041479"/>
          <a:ext cx="10713493" cy="21013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39488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Kuidas teame, et on tulemus, mõju? Mõõdame.</a:t>
            </a:r>
            <a:endParaRPr lang="et-EE" dirty="0"/>
          </a:p>
        </p:txBody>
      </p:sp>
      <p:sp>
        <p:nvSpPr>
          <p:cNvPr id="3" name="Content Placeholder 2"/>
          <p:cNvSpPr>
            <a:spLocks noGrp="1"/>
          </p:cNvSpPr>
          <p:nvPr>
            <p:ph idx="1"/>
          </p:nvPr>
        </p:nvSpPr>
        <p:spPr>
          <a:xfrm>
            <a:off x="2589212" y="2133600"/>
            <a:ext cx="9325284" cy="3886200"/>
          </a:xfrm>
        </p:spPr>
        <p:txBody>
          <a:bodyPr>
            <a:noAutofit/>
          </a:bodyPr>
          <a:lstStyle/>
          <a:p>
            <a:r>
              <a:rPr lang="et-EE" sz="2400" dirty="0" smtClean="0"/>
              <a:t>Mõõta saab protsessi, väljundit tulemust, mõju</a:t>
            </a:r>
            <a:br>
              <a:rPr lang="et-EE" sz="2400" dirty="0" smtClean="0"/>
            </a:br>
            <a:r>
              <a:rPr lang="et-EE" sz="2400" dirty="0" smtClean="0"/>
              <a:t>Oluline on õiges kohas ja eesmärgil </a:t>
            </a:r>
            <a:br>
              <a:rPr lang="et-EE" sz="2400" dirty="0" smtClean="0"/>
            </a:br>
            <a:r>
              <a:rPr lang="et-EE" sz="2400" dirty="0" smtClean="0"/>
              <a:t>kasutada sobivaid indikaatoreid</a:t>
            </a:r>
          </a:p>
          <a:p>
            <a:pPr marL="0" indent="0">
              <a:buNone/>
            </a:pPr>
            <a:endParaRPr lang="et-EE" sz="2400" dirty="0" smtClean="0"/>
          </a:p>
          <a:p>
            <a:r>
              <a:rPr lang="et-EE" sz="2400" dirty="0" smtClean="0"/>
              <a:t>Indikaator </a:t>
            </a:r>
            <a:r>
              <a:rPr lang="et-EE" sz="2400" dirty="0"/>
              <a:t>on: </a:t>
            </a:r>
            <a:endParaRPr lang="et-EE" sz="2400" dirty="0" smtClean="0"/>
          </a:p>
          <a:p>
            <a:pPr marL="400050" lvl="1" indent="0">
              <a:buNone/>
            </a:pPr>
            <a:r>
              <a:rPr lang="et-EE" sz="2400" dirty="0" smtClean="0"/>
              <a:t>• </a:t>
            </a:r>
            <a:r>
              <a:rPr lang="et-EE" sz="2400" dirty="0"/>
              <a:t>Mingi nähtuse olemasolu näitaja </a:t>
            </a:r>
            <a:r>
              <a:rPr lang="et-EE" sz="2400" dirty="0" smtClean="0"/>
              <a:t> </a:t>
            </a:r>
          </a:p>
          <a:p>
            <a:pPr marL="400050" lvl="1" indent="0">
              <a:buNone/>
            </a:pPr>
            <a:r>
              <a:rPr lang="et-EE" sz="2400" dirty="0" smtClean="0"/>
              <a:t>• </a:t>
            </a:r>
            <a:r>
              <a:rPr lang="et-EE" sz="2400" dirty="0"/>
              <a:t>Vahend mingi suuruse </a:t>
            </a:r>
            <a:r>
              <a:rPr lang="et-EE" sz="2400" dirty="0" smtClean="0"/>
              <a:t>mõõtmiseks  </a:t>
            </a:r>
            <a:endParaRPr lang="et-EE" sz="2400" dirty="0"/>
          </a:p>
        </p:txBody>
      </p:sp>
    </p:spTree>
    <p:extLst>
      <p:ext uri="{BB962C8B-B14F-4D97-AF65-F5344CB8AC3E}">
        <p14:creationId xmlns:p14="http://schemas.microsoft.com/office/powerpoint/2010/main" val="3613637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a:p>
        </p:txBody>
      </p:sp>
      <p:pic>
        <p:nvPicPr>
          <p:cNvPr id="4" name="Picture 3"/>
          <p:cNvPicPr>
            <a:picLocks noChangeAspect="1"/>
          </p:cNvPicPr>
          <p:nvPr/>
        </p:nvPicPr>
        <p:blipFill>
          <a:blip r:embed="rId2"/>
          <a:stretch>
            <a:fillRect/>
          </a:stretch>
        </p:blipFill>
        <p:spPr>
          <a:xfrm>
            <a:off x="4090987" y="18001"/>
            <a:ext cx="4166748" cy="6888495"/>
          </a:xfrm>
          <a:prstGeom prst="rect">
            <a:avLst/>
          </a:prstGeom>
        </p:spPr>
      </p:pic>
      <p:sp>
        <p:nvSpPr>
          <p:cNvPr id="5" name="TextBox 4"/>
          <p:cNvSpPr txBox="1"/>
          <p:nvPr/>
        </p:nvSpPr>
        <p:spPr>
          <a:xfrm>
            <a:off x="8989256" y="5880295"/>
            <a:ext cx="3202744" cy="954107"/>
          </a:xfrm>
          <a:prstGeom prst="rect">
            <a:avLst/>
          </a:prstGeom>
          <a:noFill/>
        </p:spPr>
        <p:txBody>
          <a:bodyPr wrap="square" rtlCol="0">
            <a:spAutoFit/>
          </a:bodyPr>
          <a:lstStyle/>
          <a:p>
            <a:r>
              <a:rPr lang="et-EE" sz="1400" dirty="0" smtClean="0"/>
              <a:t>Allikas: </a:t>
            </a:r>
            <a:r>
              <a:rPr lang="et-EE" sz="1400" dirty="0"/>
              <a:t>Jaan </a:t>
            </a:r>
            <a:r>
              <a:rPr lang="et-EE" sz="1400" dirty="0" smtClean="0"/>
              <a:t>Aps</a:t>
            </a:r>
          </a:p>
          <a:p>
            <a:r>
              <a:rPr lang="et-EE" sz="1400" dirty="0" smtClean="0"/>
              <a:t>Kodanikuühenduste ühiskondliku mõju hindamise käsiraamat. </a:t>
            </a:r>
            <a:br>
              <a:rPr lang="et-EE" sz="1400" dirty="0" smtClean="0"/>
            </a:br>
            <a:r>
              <a:rPr lang="et-EE" sz="1400" dirty="0" smtClean="0"/>
              <a:t>Heateo SA</a:t>
            </a:r>
            <a:endParaRPr lang="et-EE" sz="1400" dirty="0"/>
          </a:p>
        </p:txBody>
      </p:sp>
    </p:spTree>
    <p:extLst>
      <p:ext uri="{BB962C8B-B14F-4D97-AF65-F5344CB8AC3E}">
        <p14:creationId xmlns:p14="http://schemas.microsoft.com/office/powerpoint/2010/main" val="244982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Eduka muutuse valem</a:t>
            </a:r>
            <a:endParaRPr lang="et-EE" dirty="0"/>
          </a:p>
        </p:txBody>
      </p:sp>
      <p:sp>
        <p:nvSpPr>
          <p:cNvPr id="3" name="Content Placeholder 2"/>
          <p:cNvSpPr>
            <a:spLocks noGrp="1"/>
          </p:cNvSpPr>
          <p:nvPr>
            <p:ph idx="1"/>
          </p:nvPr>
        </p:nvSpPr>
        <p:spPr/>
        <p:txBody>
          <a:bodyPr>
            <a:normAutofit/>
          </a:bodyPr>
          <a:lstStyle/>
          <a:p>
            <a:pPr marL="0" indent="0">
              <a:buNone/>
            </a:pPr>
            <a:r>
              <a:rPr lang="et-EE" sz="4000" dirty="0" smtClean="0"/>
              <a:t>R x V x P = ....</a:t>
            </a:r>
          </a:p>
          <a:p>
            <a:pPr marL="0" indent="0">
              <a:buNone/>
            </a:pPr>
            <a:endParaRPr lang="et-EE" sz="4000" dirty="0"/>
          </a:p>
          <a:p>
            <a:pPr marL="0" indent="0">
              <a:buNone/>
            </a:pPr>
            <a:r>
              <a:rPr lang="et-EE" sz="2400" dirty="0" smtClean="0"/>
              <a:t>R – rahulolematus, nii edasi ei saa  </a:t>
            </a:r>
          </a:p>
          <a:p>
            <a:pPr marL="0" indent="0">
              <a:buNone/>
            </a:pPr>
            <a:r>
              <a:rPr lang="et-EE" sz="2400" dirty="0" smtClean="0"/>
              <a:t>V – visioon</a:t>
            </a:r>
          </a:p>
          <a:p>
            <a:pPr marL="0" indent="0">
              <a:buNone/>
            </a:pPr>
            <a:r>
              <a:rPr lang="et-EE" sz="2400" dirty="0" smtClean="0"/>
              <a:t>P – plaan/tegevuskava/tegevus</a:t>
            </a:r>
          </a:p>
          <a:p>
            <a:pPr marL="0" indent="0">
              <a:buNone/>
            </a:pPr>
            <a:endParaRPr lang="et-EE" sz="2400"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855681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Mõõtmise mitu tahku</a:t>
            </a:r>
          </a:p>
        </p:txBody>
      </p:sp>
      <p:sp>
        <p:nvSpPr>
          <p:cNvPr id="3" name="Content Placeholder 2"/>
          <p:cNvSpPr>
            <a:spLocks noGrp="1"/>
          </p:cNvSpPr>
          <p:nvPr>
            <p:ph idx="1"/>
          </p:nvPr>
        </p:nvSpPr>
        <p:spPr/>
        <p:txBody>
          <a:bodyPr/>
          <a:lstStyle/>
          <a:p>
            <a:r>
              <a:rPr lang="et-EE" sz="2800" dirty="0"/>
              <a:t>Algtase ja sihttase</a:t>
            </a:r>
          </a:p>
          <a:p>
            <a:r>
              <a:rPr lang="et-EE" sz="2800" dirty="0"/>
              <a:t>Tulemuste saavutamise ja mõju avaldumise aeg</a:t>
            </a:r>
          </a:p>
          <a:p>
            <a:r>
              <a:rPr lang="et-EE" sz="2800" dirty="0"/>
              <a:t>Kvantitatiivsed ja kvalitatiivsed näitajad</a:t>
            </a:r>
          </a:p>
          <a:p>
            <a:r>
              <a:rPr lang="et-EE" sz="2800" dirty="0"/>
              <a:t>Informatsiooni kättesaadavus</a:t>
            </a:r>
          </a:p>
          <a:p>
            <a:r>
              <a:rPr lang="et-EE" sz="2800" dirty="0"/>
              <a:t>Esmased ja teisesed andmed</a:t>
            </a:r>
          </a:p>
          <a:p>
            <a:endParaRPr lang="et-EE"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454754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Mida see kõik annab?</a:t>
            </a:r>
            <a:endParaRPr lang="et-EE" dirty="0"/>
          </a:p>
        </p:txBody>
      </p:sp>
      <p:sp>
        <p:nvSpPr>
          <p:cNvPr id="3" name="Content Placeholder 2"/>
          <p:cNvSpPr>
            <a:spLocks noGrp="1"/>
          </p:cNvSpPr>
          <p:nvPr>
            <p:ph idx="1"/>
          </p:nvPr>
        </p:nvSpPr>
        <p:spPr>
          <a:xfrm>
            <a:off x="2470245" y="1905000"/>
            <a:ext cx="9608024" cy="4006222"/>
          </a:xfrm>
        </p:spPr>
        <p:txBody>
          <a:bodyPr>
            <a:normAutofit/>
          </a:bodyPr>
          <a:lstStyle/>
          <a:p>
            <a:r>
              <a:rPr lang="et-EE" sz="2600" dirty="0" smtClean="0"/>
              <a:t>Efektiivsuse ja mõju kasv</a:t>
            </a:r>
            <a:endParaRPr lang="et-EE" sz="2600" dirty="0"/>
          </a:p>
          <a:p>
            <a:r>
              <a:rPr lang="et-EE" sz="2600" dirty="0" smtClean="0"/>
              <a:t>Parem kliendikogemus ja rahulolu</a:t>
            </a:r>
          </a:p>
          <a:p>
            <a:r>
              <a:rPr lang="et-EE" sz="2600" dirty="0" smtClean="0"/>
              <a:t>Tuntuse kasv, atraktiivsuse kasv</a:t>
            </a:r>
          </a:p>
          <a:p>
            <a:r>
              <a:rPr lang="et-EE" sz="2600" dirty="0" smtClean="0"/>
              <a:t>Investeeringute tasuvuse kasv</a:t>
            </a:r>
          </a:p>
          <a:p>
            <a:r>
              <a:rPr lang="et-EE" sz="2600" dirty="0" smtClean="0"/>
              <a:t>Uued võimalused </a:t>
            </a:r>
            <a:br>
              <a:rPr lang="et-EE" sz="2600" dirty="0" smtClean="0"/>
            </a:br>
            <a:r>
              <a:rPr lang="et-EE" sz="2600" dirty="0" smtClean="0"/>
              <a:t>(uued tooted/teenused, kliendigrupid, ....)</a:t>
            </a:r>
          </a:p>
          <a:p>
            <a:endParaRPr lang="et-EE" sz="2600" dirty="0"/>
          </a:p>
        </p:txBody>
      </p:sp>
    </p:spTree>
    <p:extLst>
      <p:ext uri="{BB962C8B-B14F-4D97-AF65-F5344CB8AC3E}">
        <p14:creationId xmlns:p14="http://schemas.microsoft.com/office/powerpoint/2010/main" val="3813274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Mõned enimesinevad hädad</a:t>
            </a:r>
            <a:endParaRPr lang="et-EE" dirty="0"/>
          </a:p>
        </p:txBody>
      </p:sp>
      <p:sp>
        <p:nvSpPr>
          <p:cNvPr id="3" name="Content Placeholder 2"/>
          <p:cNvSpPr>
            <a:spLocks noGrp="1"/>
          </p:cNvSpPr>
          <p:nvPr>
            <p:ph idx="1"/>
          </p:nvPr>
        </p:nvSpPr>
        <p:spPr>
          <a:xfrm>
            <a:off x="2326105" y="1540042"/>
            <a:ext cx="9865895" cy="5317959"/>
          </a:xfrm>
        </p:spPr>
        <p:txBody>
          <a:bodyPr>
            <a:normAutofit/>
          </a:bodyPr>
          <a:lstStyle/>
          <a:p>
            <a:r>
              <a:rPr lang="et-EE" sz="2400" dirty="0" smtClean="0"/>
              <a:t>Andmeid ei analüüsita, st andmed  ei moodusta infot</a:t>
            </a:r>
          </a:p>
          <a:p>
            <a:r>
              <a:rPr lang="et-EE" sz="2400" dirty="0" smtClean="0"/>
              <a:t>Andmete üleküllus, ei eristata olulist ebaoluilisest</a:t>
            </a:r>
          </a:p>
          <a:p>
            <a:r>
              <a:rPr lang="et-EE" sz="2400" dirty="0" smtClean="0"/>
              <a:t>Ei nähta põhjus-tagajärg seoseid, ei kaevuta juurpõhjusteni</a:t>
            </a:r>
          </a:p>
          <a:p>
            <a:r>
              <a:rPr lang="et-EE" sz="2400" dirty="0"/>
              <a:t>Vähene </a:t>
            </a:r>
            <a:r>
              <a:rPr lang="et-EE" sz="2400" dirty="0" smtClean="0"/>
              <a:t>kaasamine, suhtlemine</a:t>
            </a:r>
            <a:endParaRPr lang="et-EE" sz="2400" dirty="0"/>
          </a:p>
          <a:p>
            <a:r>
              <a:rPr lang="et-EE" sz="2400" dirty="0" smtClean="0"/>
              <a:t>MOKK – ei võeta ühist vastutust</a:t>
            </a:r>
          </a:p>
          <a:p>
            <a:r>
              <a:rPr lang="et-EE" sz="2400" dirty="0" smtClean="0"/>
              <a:t>Tahtepuudus, mugavustsoonis on mugav</a:t>
            </a:r>
          </a:p>
          <a:p>
            <a:r>
              <a:rPr lang="et-EE" sz="2400" dirty="0" smtClean="0"/>
              <a:t>Ajapuudus</a:t>
            </a:r>
          </a:p>
          <a:p>
            <a:r>
              <a:rPr lang="et-EE" sz="2400" dirty="0" smtClean="0"/>
              <a:t>Personalivoolavus</a:t>
            </a:r>
          </a:p>
          <a:p>
            <a:r>
              <a:rPr lang="et-EE" sz="2400" dirty="0" smtClean="0"/>
              <a:t>Konsensuse mittesaavutamine</a:t>
            </a:r>
          </a:p>
          <a:p>
            <a:r>
              <a:rPr lang="et-EE" sz="2400" dirty="0" smtClean="0"/>
              <a:t>Tulemusi ei kasutata, muutused jäävad tegemata</a:t>
            </a:r>
            <a:endParaRPr lang="et-EE" sz="2400"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1422071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337" y="487630"/>
            <a:ext cx="9852275" cy="1280890"/>
          </a:xfrm>
        </p:spPr>
        <p:txBody>
          <a:bodyPr>
            <a:normAutofit fontScale="90000"/>
          </a:bodyPr>
          <a:lstStyle/>
          <a:p>
            <a:r>
              <a:rPr lang="et-EE" dirty="0"/>
              <a:t>Kui usud, et lahendus on olemas, </a:t>
            </a:r>
            <a:r>
              <a:rPr lang="et-EE" dirty="0" smtClean="0"/>
              <a:t/>
            </a:r>
            <a:br>
              <a:rPr lang="et-EE" dirty="0" smtClean="0"/>
            </a:br>
            <a:r>
              <a:rPr lang="et-EE" dirty="0" smtClean="0"/>
              <a:t>siis </a:t>
            </a:r>
            <a:r>
              <a:rPr lang="et-EE" dirty="0"/>
              <a:t>tõenäoliseslt ka leiad selle. </a:t>
            </a:r>
            <a:br>
              <a:rPr lang="et-EE" dirty="0"/>
            </a:br>
            <a:endParaRPr lang="et-EE" dirty="0"/>
          </a:p>
        </p:txBody>
      </p:sp>
      <p:sp>
        <p:nvSpPr>
          <p:cNvPr id="3" name="Content Placeholder 2"/>
          <p:cNvSpPr>
            <a:spLocks noGrp="1"/>
          </p:cNvSpPr>
          <p:nvPr>
            <p:ph idx="1"/>
          </p:nvPr>
        </p:nvSpPr>
        <p:spPr>
          <a:xfrm>
            <a:off x="2415654" y="1748589"/>
            <a:ext cx="9088958" cy="5062362"/>
          </a:xfrm>
        </p:spPr>
        <p:txBody>
          <a:bodyPr/>
          <a:lstStyle/>
          <a:p>
            <a:pPr marL="0" indent="0">
              <a:buNone/>
            </a:pPr>
            <a:r>
              <a:rPr lang="et-EE" b="1" dirty="0" smtClean="0"/>
              <a:t>Edukate organisatsioonide omadused  </a:t>
            </a:r>
            <a:r>
              <a:rPr lang="et-EE" dirty="0" smtClean="0"/>
              <a:t>(Collins ja Porras, de Geus, Fitz-Enz)</a:t>
            </a:r>
          </a:p>
          <a:p>
            <a:r>
              <a:rPr lang="et-EE" dirty="0" smtClean="0"/>
              <a:t>Tugev, positiivsetel väärtustel põhinev kultuur</a:t>
            </a:r>
          </a:p>
          <a:p>
            <a:r>
              <a:rPr lang="et-EE" dirty="0" smtClean="0"/>
              <a:t>Pühendumine õppimisele, eneseuuendamisele</a:t>
            </a:r>
          </a:p>
          <a:p>
            <a:r>
              <a:rPr lang="et-EE" dirty="0" smtClean="0"/>
              <a:t>Adapteerumine, kasutades sise- ja väliskeskkonnast saadud tagasisidet</a:t>
            </a:r>
          </a:p>
          <a:p>
            <a:r>
              <a:rPr lang="et-EE" dirty="0" smtClean="0"/>
              <a:t>Koostöö sisemiste ja väliste partneritega, klientidega</a:t>
            </a:r>
          </a:p>
          <a:p>
            <a:r>
              <a:rPr lang="et-EE" dirty="0" smtClean="0"/>
              <a:t>Tahe eksperimenteerida, julgus riskida</a:t>
            </a:r>
          </a:p>
          <a:p>
            <a:r>
              <a:rPr lang="et-EE" dirty="0" smtClean="0"/>
              <a:t>Tasakaalustatud toimimise mõõtmine:</a:t>
            </a:r>
          </a:p>
          <a:p>
            <a:pPr lvl="1"/>
            <a:r>
              <a:rPr lang="et-EE" sz="1800" dirty="0" smtClean="0"/>
              <a:t>Organisatsiooni jätkusuutlikkus</a:t>
            </a:r>
          </a:p>
          <a:p>
            <a:pPr lvl="1"/>
            <a:r>
              <a:rPr lang="et-EE" sz="1800" dirty="0" smtClean="0"/>
              <a:t>Organisatsiooni vormisolek – tõhusus, mõjusus</a:t>
            </a:r>
          </a:p>
          <a:p>
            <a:pPr lvl="1"/>
            <a:r>
              <a:rPr lang="et-EE" sz="1800" dirty="0" smtClean="0"/>
              <a:t>Koostöö klientide ja tarnijatega</a:t>
            </a:r>
          </a:p>
          <a:p>
            <a:pPr lvl="1"/>
            <a:r>
              <a:rPr lang="et-EE" sz="1800" dirty="0" smtClean="0"/>
              <a:t>Organisatsiooni sidusus, inimeste rahulolu</a:t>
            </a:r>
          </a:p>
          <a:p>
            <a:pPr lvl="1"/>
            <a:r>
              <a:rPr lang="et-EE" sz="1800" dirty="0" smtClean="0"/>
              <a:t>Organisatsiooni panus kogukonda, ühiskonda</a:t>
            </a:r>
          </a:p>
          <a:p>
            <a:pPr marL="457200" lvl="1" indent="0">
              <a:buNone/>
            </a:pPr>
            <a:endParaRPr lang="et-EE" dirty="0" smtClean="0"/>
          </a:p>
          <a:p>
            <a:endParaRPr lang="et-EE" dirty="0" smtClean="0"/>
          </a:p>
          <a:p>
            <a:endParaRPr lang="et-EE" dirty="0"/>
          </a:p>
        </p:txBody>
      </p:sp>
      <p:sp>
        <p:nvSpPr>
          <p:cNvPr id="4" name="Content Placeholder 3"/>
          <p:cNvSpPr>
            <a:spLocks noGrp="1"/>
          </p:cNvSpPr>
          <p:nvPr>
            <p:ph sz="quarter" idx="13"/>
          </p:nvPr>
        </p:nvSpPr>
        <p:spPr/>
        <p:txBody>
          <a:bodyPr/>
          <a:lstStyle/>
          <a:p>
            <a:endParaRPr lang="et-EE"/>
          </a:p>
        </p:txBody>
      </p:sp>
    </p:spTree>
    <p:extLst>
      <p:ext uri="{BB962C8B-B14F-4D97-AF65-F5344CB8AC3E}">
        <p14:creationId xmlns:p14="http://schemas.microsoft.com/office/powerpoint/2010/main" val="3328354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a:xfrm>
            <a:off x="1981200" y="115888"/>
            <a:ext cx="8229600" cy="1143000"/>
          </a:xfrm>
        </p:spPr>
        <p:txBody>
          <a:bodyPr/>
          <a:lstStyle/>
          <a:p>
            <a:r>
              <a:rPr lang="et-EE" altLang="et-EE" sz="3200"/>
              <a:t>Kliendi rahulolu klienditeekonna vältel</a:t>
            </a:r>
          </a:p>
        </p:txBody>
      </p:sp>
      <p:pic>
        <p:nvPicPr>
          <p:cNvPr id="264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835" y="948638"/>
            <a:ext cx="9092792" cy="566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4196" name="TextBox 4"/>
          <p:cNvSpPr txBox="1">
            <a:spLocks noChangeArrowheads="1"/>
          </p:cNvSpPr>
          <p:nvPr/>
        </p:nvSpPr>
        <p:spPr bwMode="auto">
          <a:xfrm>
            <a:off x="1892966" y="1392239"/>
            <a:ext cx="18351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t-EE" altLang="et-EE" sz="1400" dirty="0">
                <a:solidFill>
                  <a:schemeClr val="tx1"/>
                </a:solidFill>
              </a:rPr>
              <a:t>LIGITÕMBAMINE</a:t>
            </a:r>
          </a:p>
        </p:txBody>
      </p:sp>
      <p:sp>
        <p:nvSpPr>
          <p:cNvPr id="264197" name="TextBox 5"/>
          <p:cNvSpPr txBox="1">
            <a:spLocks noChangeArrowheads="1"/>
          </p:cNvSpPr>
          <p:nvPr/>
        </p:nvSpPr>
        <p:spPr bwMode="auto">
          <a:xfrm>
            <a:off x="3728116" y="1392437"/>
            <a:ext cx="194468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t-EE" altLang="et-EE" sz="1400" dirty="0">
                <a:solidFill>
                  <a:schemeClr val="tx1"/>
                </a:solidFill>
              </a:rPr>
              <a:t>OTSUSTAMINE</a:t>
            </a:r>
          </a:p>
        </p:txBody>
      </p:sp>
      <p:sp>
        <p:nvSpPr>
          <p:cNvPr id="264198" name="TextBox 6"/>
          <p:cNvSpPr txBox="1">
            <a:spLocks noChangeArrowheads="1"/>
          </p:cNvSpPr>
          <p:nvPr/>
        </p:nvSpPr>
        <p:spPr bwMode="auto">
          <a:xfrm>
            <a:off x="5851309" y="1392239"/>
            <a:ext cx="14398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t-EE" altLang="et-EE" sz="1400" dirty="0">
                <a:solidFill>
                  <a:schemeClr val="tx1"/>
                </a:solidFill>
              </a:rPr>
              <a:t>KOGEMINE</a:t>
            </a:r>
          </a:p>
        </p:txBody>
      </p:sp>
      <p:sp>
        <p:nvSpPr>
          <p:cNvPr id="264199" name="TextBox 7"/>
          <p:cNvSpPr txBox="1">
            <a:spLocks noChangeArrowheads="1"/>
          </p:cNvSpPr>
          <p:nvPr/>
        </p:nvSpPr>
        <p:spPr bwMode="auto">
          <a:xfrm>
            <a:off x="7868672" y="1403350"/>
            <a:ext cx="158432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t-EE" altLang="et-EE" sz="1400" dirty="0">
                <a:solidFill>
                  <a:schemeClr val="tx1"/>
                </a:solidFill>
              </a:rPr>
              <a:t>TOETUS</a:t>
            </a:r>
          </a:p>
        </p:txBody>
      </p:sp>
      <p:sp>
        <p:nvSpPr>
          <p:cNvPr id="264200" name="TextBox 9"/>
          <p:cNvSpPr txBox="1">
            <a:spLocks noChangeArrowheads="1"/>
          </p:cNvSpPr>
          <p:nvPr/>
        </p:nvSpPr>
        <p:spPr bwMode="auto">
          <a:xfrm>
            <a:off x="9538150" y="1403351"/>
            <a:ext cx="141287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B1B53"/>
                </a:solidFill>
                <a:latin typeface="Arial" panose="020B0604020202020204" pitchFamily="34" charset="0"/>
              </a:defRPr>
            </a:lvl1pPr>
            <a:lvl2pPr marL="742950" indent="-285750">
              <a:spcBef>
                <a:spcPct val="20000"/>
              </a:spcBef>
              <a:buChar char="–"/>
              <a:defRPr sz="2800">
                <a:solidFill>
                  <a:srgbClr val="1B1B53"/>
                </a:solidFill>
                <a:latin typeface="Arial" panose="020B0604020202020204" pitchFamily="34" charset="0"/>
              </a:defRPr>
            </a:lvl2pPr>
            <a:lvl3pPr marL="1143000" indent="-228600">
              <a:spcBef>
                <a:spcPct val="20000"/>
              </a:spcBef>
              <a:buChar char="•"/>
              <a:defRPr sz="2400">
                <a:solidFill>
                  <a:srgbClr val="1B1B53"/>
                </a:solidFill>
                <a:latin typeface="Arial" panose="020B0604020202020204" pitchFamily="34" charset="0"/>
              </a:defRPr>
            </a:lvl3pPr>
            <a:lvl4pPr marL="1600200" indent="-228600">
              <a:spcBef>
                <a:spcPct val="20000"/>
              </a:spcBef>
              <a:buChar char="–"/>
              <a:defRPr sz="2000">
                <a:solidFill>
                  <a:srgbClr val="1B1B53"/>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t-EE" altLang="et-EE" sz="1400" dirty="0">
                <a:solidFill>
                  <a:schemeClr val="tx1"/>
                </a:solidFill>
              </a:rPr>
              <a:t>SÄILITAMINE</a:t>
            </a:r>
          </a:p>
        </p:txBody>
      </p:sp>
    </p:spTree>
    <p:extLst>
      <p:ext uri="{BB962C8B-B14F-4D97-AF65-F5344CB8AC3E}">
        <p14:creationId xmlns:p14="http://schemas.microsoft.com/office/powerpoint/2010/main" val="1669624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sp>
        <p:nvSpPr>
          <p:cNvPr id="3" name="Content Placeholder 2"/>
          <p:cNvSpPr>
            <a:spLocks noGrp="1"/>
          </p:cNvSpPr>
          <p:nvPr>
            <p:ph idx="1"/>
          </p:nvPr>
        </p:nvSpPr>
        <p:spPr/>
        <p:txBody>
          <a:bodyPr/>
          <a:lstStyle/>
          <a:p>
            <a:endParaRPr lang="et-E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96809"/>
            <a:ext cx="8430777" cy="611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60873" y="441158"/>
            <a:ext cx="1272040" cy="369332"/>
          </a:xfrm>
          <a:prstGeom prst="rect">
            <a:avLst/>
          </a:prstGeom>
          <a:solidFill>
            <a:schemeClr val="tx1"/>
          </a:solidFill>
        </p:spPr>
        <p:txBody>
          <a:bodyPr wrap="square" rtlCol="0">
            <a:spAutoFit/>
          </a:bodyPr>
          <a:lstStyle/>
          <a:p>
            <a:r>
              <a:rPr lang="et-EE" dirty="0" smtClean="0">
                <a:solidFill>
                  <a:schemeClr val="bg1"/>
                </a:solidFill>
              </a:rPr>
              <a:t>Klient</a:t>
            </a:r>
            <a:endParaRPr lang="et-EE" dirty="0">
              <a:solidFill>
                <a:schemeClr val="bg1"/>
              </a:solidFill>
            </a:endParaRPr>
          </a:p>
        </p:txBody>
      </p:sp>
      <p:sp>
        <p:nvSpPr>
          <p:cNvPr id="5" name="TextBox 4"/>
          <p:cNvSpPr txBox="1"/>
          <p:nvPr/>
        </p:nvSpPr>
        <p:spPr>
          <a:xfrm>
            <a:off x="7327900" y="6080721"/>
            <a:ext cx="3009900" cy="369332"/>
          </a:xfrm>
          <a:prstGeom prst="rect">
            <a:avLst/>
          </a:prstGeom>
          <a:solidFill>
            <a:schemeClr val="tx1"/>
          </a:solidFill>
        </p:spPr>
        <p:txBody>
          <a:bodyPr wrap="square" rtlCol="0">
            <a:spAutoFit/>
          </a:bodyPr>
          <a:lstStyle/>
          <a:p>
            <a:r>
              <a:rPr lang="et-EE" dirty="0">
                <a:solidFill>
                  <a:schemeClr val="bg1"/>
                </a:solidFill>
              </a:rPr>
              <a:t>Organisatsioon/personal</a:t>
            </a:r>
          </a:p>
        </p:txBody>
      </p:sp>
      <p:sp>
        <p:nvSpPr>
          <p:cNvPr id="6" name="TextBox 5"/>
          <p:cNvSpPr txBox="1"/>
          <p:nvPr/>
        </p:nvSpPr>
        <p:spPr>
          <a:xfrm>
            <a:off x="1415481" y="2924945"/>
            <a:ext cx="441583" cy="584775"/>
          </a:xfrm>
          <a:prstGeom prst="rect">
            <a:avLst/>
          </a:prstGeom>
          <a:noFill/>
        </p:spPr>
        <p:txBody>
          <a:bodyPr wrap="square" rtlCol="0">
            <a:spAutoFit/>
          </a:bodyPr>
          <a:lstStyle/>
          <a:p>
            <a:r>
              <a:rPr lang="et-EE" sz="3200" dirty="0">
                <a:solidFill>
                  <a:srgbClr val="00B050"/>
                </a:solidFill>
              </a:rPr>
              <a:t>+</a:t>
            </a:r>
          </a:p>
        </p:txBody>
      </p:sp>
      <p:sp>
        <p:nvSpPr>
          <p:cNvPr id="7" name="TextBox 6"/>
          <p:cNvSpPr txBox="1"/>
          <p:nvPr/>
        </p:nvSpPr>
        <p:spPr>
          <a:xfrm>
            <a:off x="1415480" y="3645025"/>
            <a:ext cx="432048" cy="769441"/>
          </a:xfrm>
          <a:prstGeom prst="rect">
            <a:avLst/>
          </a:prstGeom>
          <a:noFill/>
        </p:spPr>
        <p:txBody>
          <a:bodyPr wrap="square" rtlCol="0">
            <a:spAutoFit/>
          </a:bodyPr>
          <a:lstStyle/>
          <a:p>
            <a:r>
              <a:rPr lang="et-EE" sz="4400" dirty="0">
                <a:solidFill>
                  <a:srgbClr val="FF0000"/>
                </a:solidFill>
              </a:rPr>
              <a:t>-</a:t>
            </a:r>
          </a:p>
        </p:txBody>
      </p:sp>
    </p:spTree>
    <p:extLst>
      <p:ext uri="{BB962C8B-B14F-4D97-AF65-F5344CB8AC3E}">
        <p14:creationId xmlns:p14="http://schemas.microsoft.com/office/powerpoint/2010/main" val="321396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646570"/>
            <a:ext cx="9809748" cy="1143000"/>
          </a:xfrm>
        </p:spPr>
        <p:txBody>
          <a:bodyPr>
            <a:noAutofit/>
          </a:bodyPr>
          <a:lstStyle/>
          <a:p>
            <a:r>
              <a:rPr lang="et-EE" sz="3200" dirty="0"/>
              <a:t>Lõhe </a:t>
            </a:r>
            <a:r>
              <a:rPr lang="et-EE" sz="3200" dirty="0" smtClean="0"/>
              <a:t>organisatsiooni </a:t>
            </a:r>
            <a:r>
              <a:rPr lang="et-EE" sz="3200" dirty="0"/>
              <a:t>omanike, juhtkonna ja töötajate </a:t>
            </a:r>
            <a:r>
              <a:rPr lang="et-EE" sz="3200" dirty="0" smtClean="0"/>
              <a:t>(sh eesliini töötajate) </a:t>
            </a:r>
            <a:r>
              <a:rPr lang="et-EE" sz="3200" dirty="0"/>
              <a:t>eesmärkide vahel</a:t>
            </a:r>
          </a:p>
        </p:txBody>
      </p:sp>
      <p:sp>
        <p:nvSpPr>
          <p:cNvPr id="3" name="Content Placeholder 2"/>
          <p:cNvSpPr>
            <a:spLocks noGrp="1"/>
          </p:cNvSpPr>
          <p:nvPr>
            <p:ph idx="1"/>
          </p:nvPr>
        </p:nvSpPr>
        <p:spPr/>
        <p:txBody>
          <a:bodyPr/>
          <a:lstStyle/>
          <a:p>
            <a:endParaRPr lang="et-EE" dirty="0"/>
          </a:p>
        </p:txBody>
      </p:sp>
      <p:pic>
        <p:nvPicPr>
          <p:cNvPr id="5122" name="Picture 2" descr="http://us.123rf.com/400wm/400/400/carlodapino/carlodapino0904/carlodapino090400045/4638512-blond-girl-at-front-desk-of-hotel-reception-lost-in-thou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58622"/>
            <a:ext cx="5745956" cy="38209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Rirm5EdYOCft0CVzQZk3WTdcar3-eXBjr30ZpO5jT0bEfdlZ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481" y="2154032"/>
            <a:ext cx="4000719" cy="382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93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1981200" y="260350"/>
            <a:ext cx="8229600" cy="1143000"/>
          </a:xfrm>
        </p:spPr>
        <p:txBody>
          <a:bodyPr/>
          <a:lstStyle/>
          <a:p>
            <a:r>
              <a:rPr lang="et-EE" altLang="et-EE" smtClean="0"/>
              <a:t>Klientide analüüs</a:t>
            </a:r>
          </a:p>
        </p:txBody>
      </p:sp>
      <p:sp>
        <p:nvSpPr>
          <p:cNvPr id="3" name="Content Placeholder 2"/>
          <p:cNvSpPr>
            <a:spLocks noGrp="1"/>
          </p:cNvSpPr>
          <p:nvPr>
            <p:ph idx="1"/>
          </p:nvPr>
        </p:nvSpPr>
        <p:spPr>
          <a:xfrm>
            <a:off x="1703388" y="1187355"/>
            <a:ext cx="8856662" cy="5337271"/>
          </a:xfrm>
        </p:spPr>
        <p:txBody>
          <a:bodyPr>
            <a:normAutofit fontScale="92500" lnSpcReduction="10000"/>
          </a:bodyPr>
          <a:lstStyle/>
          <a:p>
            <a:pPr>
              <a:defRPr/>
            </a:pPr>
            <a:r>
              <a:rPr lang="et-EE" dirty="0" smtClean="0"/>
              <a:t>Turgude määratlemine</a:t>
            </a:r>
          </a:p>
          <a:p>
            <a:pPr>
              <a:defRPr/>
            </a:pPr>
            <a:r>
              <a:rPr lang="et-EE" dirty="0" smtClean="0"/>
              <a:t>Sihtgruppide, segmentide </a:t>
            </a:r>
            <a:br>
              <a:rPr lang="et-EE" dirty="0" smtClean="0"/>
            </a:br>
            <a:r>
              <a:rPr lang="et-EE" dirty="0" smtClean="0"/>
              <a:t>määratlemine, kirjeldamine</a:t>
            </a:r>
          </a:p>
          <a:p>
            <a:pPr>
              <a:defRPr/>
            </a:pPr>
            <a:r>
              <a:rPr lang="et-EE" b="1" u="sng" dirty="0" err="1" smtClean="0"/>
              <a:t>Personade</a:t>
            </a:r>
            <a:r>
              <a:rPr lang="et-EE" b="1" u="sng" dirty="0" smtClean="0"/>
              <a:t> kirjeldamine</a:t>
            </a:r>
          </a:p>
          <a:p>
            <a:pPr lvl="2" indent="-342900">
              <a:defRPr/>
            </a:pPr>
            <a:r>
              <a:rPr lang="en-US" altLang="et-EE" sz="1800" dirty="0" smtClean="0">
                <a:solidFill>
                  <a:srgbClr val="000000"/>
                </a:solidFill>
              </a:rPr>
              <a:t>Persona </a:t>
            </a:r>
            <a:r>
              <a:rPr lang="en-US" altLang="et-EE" sz="1800" dirty="0">
                <a:solidFill>
                  <a:srgbClr val="000000"/>
                </a:solidFill>
              </a:rPr>
              <a:t>on </a:t>
            </a:r>
            <a:r>
              <a:rPr lang="en-US" altLang="et-EE" sz="1800" dirty="0" err="1">
                <a:solidFill>
                  <a:srgbClr val="000000"/>
                </a:solidFill>
              </a:rPr>
              <a:t>kliendi</a:t>
            </a:r>
            <a:r>
              <a:rPr lang="en-US" altLang="et-EE" sz="1800" dirty="0">
                <a:solidFill>
                  <a:srgbClr val="000000"/>
                </a:solidFill>
              </a:rPr>
              <a:t> </a:t>
            </a:r>
            <a:r>
              <a:rPr lang="en-US" altLang="et-EE" sz="1800" dirty="0" err="1">
                <a:solidFill>
                  <a:srgbClr val="000000"/>
                </a:solidFill>
              </a:rPr>
              <a:t>arhetüüp</a:t>
            </a:r>
            <a:endParaRPr lang="et-EE" altLang="et-EE" sz="1800" dirty="0">
              <a:solidFill>
                <a:srgbClr val="000000"/>
              </a:solidFill>
            </a:endParaRPr>
          </a:p>
          <a:p>
            <a:pPr lvl="2" indent="-342900">
              <a:defRPr/>
            </a:pPr>
            <a:endParaRPr lang="en-US" altLang="et-EE" sz="1800" dirty="0">
              <a:solidFill>
                <a:srgbClr val="000000"/>
              </a:solidFill>
            </a:endParaRPr>
          </a:p>
          <a:p>
            <a:pPr lvl="2" indent="-342900">
              <a:defRPr/>
            </a:pPr>
            <a:r>
              <a:rPr lang="et-EE" altLang="et-EE" sz="1800" dirty="0" smtClean="0">
                <a:solidFill>
                  <a:srgbClr val="000000"/>
                </a:solidFill>
              </a:rPr>
              <a:t>T</a:t>
            </a:r>
            <a:r>
              <a:rPr lang="en-US" altLang="et-EE" sz="1800" dirty="0" err="1">
                <a:solidFill>
                  <a:srgbClr val="000000"/>
                </a:solidFill>
              </a:rPr>
              <a:t>ööriist</a:t>
            </a:r>
            <a:r>
              <a:rPr lang="et-EE" altLang="et-EE" sz="1800" dirty="0">
                <a:solidFill>
                  <a:srgbClr val="000000"/>
                </a:solidFill>
              </a:rPr>
              <a:t> </a:t>
            </a:r>
            <a:r>
              <a:rPr lang="en-US" altLang="et-EE" sz="1800" dirty="0" err="1">
                <a:solidFill>
                  <a:srgbClr val="000000"/>
                </a:solidFill>
              </a:rPr>
              <a:t>väärtuspakkumise</a:t>
            </a:r>
            <a:r>
              <a:rPr lang="et-EE" altLang="et-EE" sz="1800" dirty="0">
                <a:solidFill>
                  <a:srgbClr val="000000"/>
                </a:solidFill>
              </a:rPr>
              <a:t/>
            </a:r>
            <a:br>
              <a:rPr lang="et-EE" altLang="et-EE" sz="1800" dirty="0">
                <a:solidFill>
                  <a:srgbClr val="000000"/>
                </a:solidFill>
              </a:rPr>
            </a:br>
            <a:r>
              <a:rPr lang="en-US" altLang="et-EE" sz="1800" dirty="0">
                <a:solidFill>
                  <a:srgbClr val="000000"/>
                </a:solidFill>
              </a:rPr>
              <a:t> </a:t>
            </a:r>
            <a:r>
              <a:rPr lang="en-US" altLang="et-EE" sz="1800" dirty="0" smtClean="0">
                <a:solidFill>
                  <a:srgbClr val="000000"/>
                </a:solidFill>
              </a:rPr>
              <a:t>ja</a:t>
            </a:r>
            <a:r>
              <a:rPr lang="et-EE" altLang="et-EE" sz="1800" dirty="0" smtClean="0">
                <a:solidFill>
                  <a:srgbClr val="000000"/>
                </a:solidFill>
              </a:rPr>
              <a:t> </a:t>
            </a:r>
            <a:r>
              <a:rPr lang="et-EE" altLang="et-EE" sz="1800" dirty="0">
                <a:solidFill>
                  <a:srgbClr val="000000"/>
                </a:solidFill>
              </a:rPr>
              <a:t>p</a:t>
            </a:r>
            <a:r>
              <a:rPr lang="en-US" altLang="et-EE" sz="1800" dirty="0" err="1">
                <a:solidFill>
                  <a:srgbClr val="000000"/>
                </a:solidFill>
              </a:rPr>
              <a:t>ositsioneerimise</a:t>
            </a:r>
            <a:r>
              <a:rPr lang="et-EE" altLang="et-EE" sz="1800" dirty="0">
                <a:solidFill>
                  <a:srgbClr val="000000"/>
                </a:solidFill>
              </a:rPr>
              <a:t/>
            </a:r>
            <a:br>
              <a:rPr lang="et-EE" altLang="et-EE" sz="1800" dirty="0">
                <a:solidFill>
                  <a:srgbClr val="000000"/>
                </a:solidFill>
              </a:rPr>
            </a:br>
            <a:r>
              <a:rPr lang="et-EE" altLang="et-EE" sz="1800" dirty="0">
                <a:solidFill>
                  <a:srgbClr val="000000"/>
                </a:solidFill>
              </a:rPr>
              <a:t> </a:t>
            </a:r>
            <a:r>
              <a:rPr lang="en-US" altLang="et-EE" sz="1800" dirty="0" err="1" smtClean="0">
                <a:solidFill>
                  <a:srgbClr val="000000"/>
                </a:solidFill>
              </a:rPr>
              <a:t>paikapanemiseks</a:t>
            </a:r>
            <a:endParaRPr lang="et-EE" altLang="et-EE" sz="1800" dirty="0">
              <a:solidFill>
                <a:srgbClr val="000000"/>
              </a:solidFill>
            </a:endParaRPr>
          </a:p>
          <a:p>
            <a:pPr lvl="2" indent="-342900">
              <a:defRPr/>
            </a:pPr>
            <a:endParaRPr lang="en-US" altLang="et-EE" sz="1800" dirty="0">
              <a:solidFill>
                <a:srgbClr val="000000"/>
              </a:solidFill>
            </a:endParaRPr>
          </a:p>
          <a:p>
            <a:pPr lvl="2" indent="-342900">
              <a:defRPr/>
            </a:pPr>
            <a:r>
              <a:rPr lang="en-US" altLang="et-EE" sz="1800" dirty="0" err="1" smtClean="0">
                <a:solidFill>
                  <a:srgbClr val="000000"/>
                </a:solidFill>
              </a:rPr>
              <a:t>Võimaldab</a:t>
            </a:r>
            <a:r>
              <a:rPr lang="en-US" altLang="et-EE" sz="1800" dirty="0" smtClean="0">
                <a:solidFill>
                  <a:srgbClr val="000000"/>
                </a:solidFill>
              </a:rPr>
              <a:t> </a:t>
            </a:r>
            <a:r>
              <a:rPr lang="en-US" altLang="et-EE" sz="1800" dirty="0" err="1">
                <a:solidFill>
                  <a:srgbClr val="000000"/>
                </a:solidFill>
              </a:rPr>
              <a:t>tuvastada</a:t>
            </a:r>
            <a:r>
              <a:rPr lang="en-US" altLang="et-EE" sz="1800" dirty="0">
                <a:solidFill>
                  <a:srgbClr val="000000"/>
                </a:solidFill>
              </a:rPr>
              <a:t> </a:t>
            </a:r>
            <a:r>
              <a:rPr lang="en-US" altLang="et-EE" sz="1800" dirty="0" err="1">
                <a:solidFill>
                  <a:srgbClr val="000000"/>
                </a:solidFill>
              </a:rPr>
              <a:t>kliendi</a:t>
            </a:r>
            <a:r>
              <a:rPr lang="et-EE" altLang="et-EE" sz="1800" dirty="0">
                <a:solidFill>
                  <a:srgbClr val="000000"/>
                </a:solidFill>
              </a:rPr>
              <a:t/>
            </a:r>
            <a:br>
              <a:rPr lang="et-EE" altLang="et-EE" sz="1800" dirty="0">
                <a:solidFill>
                  <a:srgbClr val="000000"/>
                </a:solidFill>
              </a:rPr>
            </a:br>
            <a:r>
              <a:rPr lang="et-EE" altLang="et-EE" sz="1800" dirty="0">
                <a:solidFill>
                  <a:srgbClr val="000000"/>
                </a:solidFill>
              </a:rPr>
              <a:t> </a:t>
            </a:r>
            <a:r>
              <a:rPr lang="en-US" altLang="et-EE" sz="1800" dirty="0" err="1" smtClean="0">
                <a:solidFill>
                  <a:srgbClr val="000000"/>
                </a:solidFill>
              </a:rPr>
              <a:t>kontaktpunkte</a:t>
            </a:r>
            <a:r>
              <a:rPr lang="en-US" altLang="et-EE" sz="1800" dirty="0" smtClean="0">
                <a:solidFill>
                  <a:srgbClr val="000000"/>
                </a:solidFill>
              </a:rPr>
              <a:t> </a:t>
            </a:r>
            <a:r>
              <a:rPr lang="en-US" altLang="et-EE" sz="1800" dirty="0">
                <a:solidFill>
                  <a:srgbClr val="000000"/>
                </a:solidFill>
              </a:rPr>
              <a:t>ja </a:t>
            </a:r>
            <a:r>
              <a:rPr lang="en-US" altLang="et-EE" sz="1800" dirty="0" err="1">
                <a:solidFill>
                  <a:srgbClr val="000000"/>
                </a:solidFill>
              </a:rPr>
              <a:t>planeerida</a:t>
            </a:r>
            <a:r>
              <a:rPr lang="et-EE" altLang="et-EE" sz="1800" dirty="0">
                <a:solidFill>
                  <a:srgbClr val="000000"/>
                </a:solidFill>
              </a:rPr>
              <a:t/>
            </a:r>
            <a:br>
              <a:rPr lang="et-EE" altLang="et-EE" sz="1800" dirty="0">
                <a:solidFill>
                  <a:srgbClr val="000000"/>
                </a:solidFill>
              </a:rPr>
            </a:br>
            <a:r>
              <a:rPr lang="et-EE" altLang="et-EE" sz="1800" dirty="0">
                <a:solidFill>
                  <a:srgbClr val="000000"/>
                </a:solidFill>
              </a:rPr>
              <a:t> </a:t>
            </a:r>
            <a:r>
              <a:rPr lang="en-US" altLang="et-EE" sz="1800" dirty="0" err="1" smtClean="0">
                <a:solidFill>
                  <a:srgbClr val="000000"/>
                </a:solidFill>
              </a:rPr>
              <a:t>sõnumite</a:t>
            </a:r>
            <a:r>
              <a:rPr lang="et-EE" altLang="et-EE" sz="1800" dirty="0" smtClean="0">
                <a:solidFill>
                  <a:srgbClr val="000000"/>
                </a:solidFill>
              </a:rPr>
              <a:t> sisu ja tooni, kanaleid</a:t>
            </a:r>
            <a:endParaRPr lang="et-EE" altLang="et-EE" sz="1800" dirty="0">
              <a:solidFill>
                <a:srgbClr val="000000"/>
              </a:solidFill>
            </a:endParaRPr>
          </a:p>
          <a:p>
            <a:pPr lvl="2" indent="-342900">
              <a:defRPr/>
            </a:pPr>
            <a:endParaRPr lang="en-US" altLang="et-EE" sz="1800" dirty="0">
              <a:solidFill>
                <a:srgbClr val="000000"/>
              </a:solidFill>
            </a:endParaRPr>
          </a:p>
          <a:p>
            <a:pPr lvl="2" indent="-342900">
              <a:defRPr/>
            </a:pPr>
            <a:r>
              <a:rPr lang="en-US" altLang="et-EE" sz="1800" dirty="0" err="1" smtClean="0">
                <a:solidFill>
                  <a:srgbClr val="000000"/>
                </a:solidFill>
              </a:rPr>
              <a:t>Toob</a:t>
            </a:r>
            <a:r>
              <a:rPr lang="en-US" altLang="et-EE" sz="1800" dirty="0" smtClean="0">
                <a:solidFill>
                  <a:srgbClr val="000000"/>
                </a:solidFill>
              </a:rPr>
              <a:t> </a:t>
            </a:r>
            <a:r>
              <a:rPr lang="en-US" altLang="et-EE" sz="1800" dirty="0" err="1">
                <a:solidFill>
                  <a:srgbClr val="000000"/>
                </a:solidFill>
              </a:rPr>
              <a:t>välja</a:t>
            </a:r>
            <a:r>
              <a:rPr lang="en-US" altLang="et-EE" sz="1800" dirty="0">
                <a:solidFill>
                  <a:srgbClr val="000000"/>
                </a:solidFill>
              </a:rPr>
              <a:t> </a:t>
            </a:r>
            <a:r>
              <a:rPr lang="en-US" altLang="et-EE" sz="1800" dirty="0" err="1">
                <a:solidFill>
                  <a:srgbClr val="000000"/>
                </a:solidFill>
              </a:rPr>
              <a:t>iseloomuliku</a:t>
            </a:r>
            <a:r>
              <a:rPr lang="et-EE" altLang="et-EE" sz="1800" dirty="0">
                <a:solidFill>
                  <a:srgbClr val="000000"/>
                </a:solidFill>
              </a:rPr>
              <a:t/>
            </a:r>
            <a:br>
              <a:rPr lang="et-EE" altLang="et-EE" sz="1800" dirty="0">
                <a:solidFill>
                  <a:srgbClr val="000000"/>
                </a:solidFill>
              </a:rPr>
            </a:br>
            <a:r>
              <a:rPr lang="et-EE" altLang="et-EE" sz="1800" dirty="0">
                <a:solidFill>
                  <a:srgbClr val="000000"/>
                </a:solidFill>
              </a:rPr>
              <a:t> </a:t>
            </a:r>
            <a:r>
              <a:rPr lang="en-US" altLang="et-EE" sz="1800" dirty="0" err="1" smtClean="0">
                <a:solidFill>
                  <a:srgbClr val="000000"/>
                </a:solidFill>
              </a:rPr>
              <a:t>käitumise</a:t>
            </a:r>
            <a:r>
              <a:rPr lang="en-US" altLang="et-EE" sz="1800" dirty="0" smtClean="0">
                <a:solidFill>
                  <a:srgbClr val="000000"/>
                </a:solidFill>
              </a:rPr>
              <a:t> </a:t>
            </a:r>
            <a:r>
              <a:rPr lang="en-US" altLang="et-EE" sz="1800" dirty="0" err="1">
                <a:solidFill>
                  <a:srgbClr val="000000"/>
                </a:solidFill>
              </a:rPr>
              <a:t>konkreetsetes</a:t>
            </a:r>
            <a:r>
              <a:rPr lang="et-EE" altLang="et-EE" sz="1800" dirty="0">
                <a:solidFill>
                  <a:srgbClr val="000000"/>
                </a:solidFill>
              </a:rPr>
              <a:t> </a:t>
            </a:r>
            <a:r>
              <a:rPr lang="en-US" altLang="et-EE" sz="1800" dirty="0" err="1">
                <a:solidFill>
                  <a:srgbClr val="000000"/>
                </a:solidFill>
              </a:rPr>
              <a:t>kontekstides</a:t>
            </a:r>
            <a:endParaRPr lang="en-US" altLang="et-EE" sz="1800" dirty="0">
              <a:solidFill>
                <a:srgbClr val="000000"/>
              </a:solidFill>
            </a:endParaRPr>
          </a:p>
          <a:p>
            <a:pPr marL="0" indent="0">
              <a:buNone/>
              <a:defRPr/>
            </a:pPr>
            <a:endParaRPr lang="et-EE" dirty="0" smtClean="0"/>
          </a:p>
          <a:p>
            <a:pPr>
              <a:defRPr/>
            </a:pPr>
            <a:endParaRPr lang="et-EE" dirty="0"/>
          </a:p>
        </p:txBody>
      </p:sp>
      <p:pic>
        <p:nvPicPr>
          <p:cNvPr id="245764" name="Picture 2" descr="http://mobilekustannus.fi/site/kuvat/4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1484314"/>
            <a:ext cx="2808288"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921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962151" y="242713"/>
            <a:ext cx="8488363" cy="792163"/>
          </a:xfrm>
        </p:spPr>
        <p:txBody>
          <a:bodyPr>
            <a:normAutofit/>
          </a:bodyPr>
          <a:lstStyle/>
          <a:p>
            <a:pPr algn="ctr"/>
            <a:r>
              <a:rPr lang="et-EE" altLang="et-EE" sz="2800" dirty="0" smtClean="0"/>
              <a:t>Ärimudeli disain</a:t>
            </a:r>
          </a:p>
        </p:txBody>
      </p:sp>
      <p:grpSp>
        <p:nvGrpSpPr>
          <p:cNvPr id="4" name="Group 3"/>
          <p:cNvGrpSpPr>
            <a:grpSpLocks/>
          </p:cNvGrpSpPr>
          <p:nvPr/>
        </p:nvGrpSpPr>
        <p:grpSpPr bwMode="auto">
          <a:xfrm>
            <a:off x="5135563" y="1066800"/>
            <a:ext cx="1905000" cy="3505200"/>
            <a:chOff x="2294" y="1044"/>
            <a:chExt cx="1200" cy="2208"/>
          </a:xfrm>
          <a:noFill/>
        </p:grpSpPr>
        <p:sp>
          <p:nvSpPr>
            <p:cNvPr id="41" name="AutoShape 4"/>
            <p:cNvSpPr>
              <a:spLocks noChangeArrowheads="1"/>
            </p:cNvSpPr>
            <p:nvPr/>
          </p:nvSpPr>
          <p:spPr bwMode="auto">
            <a:xfrm>
              <a:off x="2294" y="1044"/>
              <a:ext cx="1200" cy="2208"/>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fr-FR" sz="1200">
                <a:solidFill>
                  <a:srgbClr val="000000"/>
                </a:solidFill>
              </a:endParaRPr>
            </a:p>
          </p:txBody>
        </p:sp>
        <p:sp>
          <p:nvSpPr>
            <p:cNvPr id="42" name="AutoShape 26"/>
            <p:cNvSpPr>
              <a:spLocks noChangeArrowheads="1"/>
            </p:cNvSpPr>
            <p:nvPr/>
          </p:nvSpPr>
          <p:spPr bwMode="auto">
            <a:xfrm>
              <a:off x="2390" y="1380"/>
              <a:ext cx="1008" cy="240"/>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b="1" dirty="0">
                  <a:solidFill>
                    <a:srgbClr val="000000"/>
                  </a:solidFill>
                </a:rPr>
                <a:t>PAKKUMINE</a:t>
              </a:r>
              <a:endParaRPr lang="fr-FR" sz="1200" b="1" dirty="0">
                <a:solidFill>
                  <a:srgbClr val="000000"/>
                </a:solidFill>
              </a:endParaRPr>
            </a:p>
          </p:txBody>
        </p:sp>
      </p:grpSp>
      <p:grpSp>
        <p:nvGrpSpPr>
          <p:cNvPr id="108548" name="Group 4"/>
          <p:cNvGrpSpPr>
            <a:grpSpLocks/>
          </p:cNvGrpSpPr>
          <p:nvPr/>
        </p:nvGrpSpPr>
        <p:grpSpPr bwMode="auto">
          <a:xfrm>
            <a:off x="1630364" y="4598988"/>
            <a:ext cx="8931275" cy="1219200"/>
            <a:chOff x="86" y="3252"/>
            <a:chExt cx="5626" cy="768"/>
          </a:xfrm>
        </p:grpSpPr>
        <p:sp>
          <p:nvSpPr>
            <p:cNvPr id="39" name="AutoShape 2"/>
            <p:cNvSpPr>
              <a:spLocks noChangeArrowheads="1"/>
            </p:cNvSpPr>
            <p:nvPr/>
          </p:nvSpPr>
          <p:spPr bwMode="auto">
            <a:xfrm>
              <a:off x="86" y="3252"/>
              <a:ext cx="5626" cy="768"/>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fr-FR" sz="1200">
                <a:solidFill>
                  <a:srgbClr val="000000"/>
                </a:solidFill>
              </a:endParaRPr>
            </a:p>
          </p:txBody>
        </p:sp>
        <p:sp>
          <p:nvSpPr>
            <p:cNvPr id="40" name="AutoShape 27"/>
            <p:cNvSpPr>
              <a:spLocks noChangeArrowheads="1"/>
            </p:cNvSpPr>
            <p:nvPr/>
          </p:nvSpPr>
          <p:spPr bwMode="auto">
            <a:xfrm>
              <a:off x="2390" y="3492"/>
              <a:ext cx="1008" cy="240"/>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b="1" dirty="0">
                  <a:solidFill>
                    <a:srgbClr val="000000"/>
                  </a:solidFill>
                </a:rPr>
                <a:t>FINANTSID</a:t>
              </a:r>
              <a:endParaRPr lang="fr-FR" sz="1200" b="1" dirty="0">
                <a:solidFill>
                  <a:srgbClr val="000000"/>
                </a:solidFill>
              </a:endParaRPr>
            </a:p>
          </p:txBody>
        </p:sp>
      </p:grpSp>
      <p:grpSp>
        <p:nvGrpSpPr>
          <p:cNvPr id="6" name="Group 5"/>
          <p:cNvGrpSpPr>
            <a:grpSpLocks/>
          </p:cNvGrpSpPr>
          <p:nvPr/>
        </p:nvGrpSpPr>
        <p:grpSpPr bwMode="auto">
          <a:xfrm>
            <a:off x="1630363" y="1066800"/>
            <a:ext cx="3505200" cy="3505200"/>
            <a:chOff x="86" y="1044"/>
            <a:chExt cx="2208" cy="2208"/>
          </a:xfrm>
          <a:noFill/>
        </p:grpSpPr>
        <p:sp>
          <p:nvSpPr>
            <p:cNvPr id="37" name="AutoShape 5"/>
            <p:cNvSpPr>
              <a:spLocks noChangeArrowheads="1"/>
            </p:cNvSpPr>
            <p:nvPr/>
          </p:nvSpPr>
          <p:spPr bwMode="auto">
            <a:xfrm>
              <a:off x="86" y="1044"/>
              <a:ext cx="2208" cy="2208"/>
            </a:xfrm>
            <a:prstGeom prst="roundRect">
              <a:avLst>
                <a:gd name="adj" fmla="val 9782"/>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fr-FR" sz="1200">
                <a:solidFill>
                  <a:srgbClr val="000000"/>
                </a:solidFill>
              </a:endParaRPr>
            </a:p>
          </p:txBody>
        </p:sp>
        <p:sp>
          <p:nvSpPr>
            <p:cNvPr id="38" name="AutoShape 24"/>
            <p:cNvSpPr>
              <a:spLocks noChangeArrowheads="1"/>
            </p:cNvSpPr>
            <p:nvPr/>
          </p:nvSpPr>
          <p:spPr bwMode="auto">
            <a:xfrm>
              <a:off x="134" y="1140"/>
              <a:ext cx="1008" cy="240"/>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b="1" dirty="0">
                  <a:solidFill>
                    <a:srgbClr val="000000"/>
                  </a:solidFill>
                </a:rPr>
                <a:t>INFRASTRUKTUUR</a:t>
              </a:r>
              <a:endParaRPr lang="fr-FR" sz="1200" b="1" dirty="0">
                <a:solidFill>
                  <a:srgbClr val="000000"/>
                </a:solidFill>
              </a:endParaRPr>
            </a:p>
          </p:txBody>
        </p:sp>
      </p:grpSp>
      <p:grpSp>
        <p:nvGrpSpPr>
          <p:cNvPr id="7" name="Group 6"/>
          <p:cNvGrpSpPr>
            <a:grpSpLocks/>
          </p:cNvGrpSpPr>
          <p:nvPr/>
        </p:nvGrpSpPr>
        <p:grpSpPr bwMode="auto">
          <a:xfrm>
            <a:off x="7040563" y="1066800"/>
            <a:ext cx="3505200" cy="3505200"/>
            <a:chOff x="3494" y="1044"/>
            <a:chExt cx="2208" cy="2208"/>
          </a:xfrm>
          <a:noFill/>
        </p:grpSpPr>
        <p:sp>
          <p:nvSpPr>
            <p:cNvPr id="35" name="AutoShape 3"/>
            <p:cNvSpPr>
              <a:spLocks noChangeArrowheads="1"/>
            </p:cNvSpPr>
            <p:nvPr/>
          </p:nvSpPr>
          <p:spPr bwMode="auto">
            <a:xfrm>
              <a:off x="3494" y="1044"/>
              <a:ext cx="2208" cy="2208"/>
            </a:xfrm>
            <a:prstGeom prst="roundRect">
              <a:avLst>
                <a:gd name="adj" fmla="val 8426"/>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fr-FR" sz="1200">
                <a:solidFill>
                  <a:srgbClr val="000000"/>
                </a:solidFill>
              </a:endParaRPr>
            </a:p>
          </p:txBody>
        </p:sp>
        <p:sp>
          <p:nvSpPr>
            <p:cNvPr id="36" name="AutoShape 25"/>
            <p:cNvSpPr>
              <a:spLocks noChangeArrowheads="1"/>
            </p:cNvSpPr>
            <p:nvPr/>
          </p:nvSpPr>
          <p:spPr bwMode="auto">
            <a:xfrm>
              <a:off x="4627" y="1140"/>
              <a:ext cx="1008" cy="240"/>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b="1" dirty="0">
                  <a:solidFill>
                    <a:srgbClr val="000000"/>
                  </a:solidFill>
                </a:rPr>
                <a:t>KLIENDID</a:t>
              </a:r>
              <a:endParaRPr lang="fr-FR" sz="1200" b="1" dirty="0">
                <a:solidFill>
                  <a:srgbClr val="000000"/>
                </a:solidFill>
              </a:endParaRPr>
            </a:p>
          </p:txBody>
        </p:sp>
      </p:grpSp>
      <p:grpSp>
        <p:nvGrpSpPr>
          <p:cNvPr id="108551" name="Group 7"/>
          <p:cNvGrpSpPr>
            <a:grpSpLocks/>
          </p:cNvGrpSpPr>
          <p:nvPr/>
        </p:nvGrpSpPr>
        <p:grpSpPr bwMode="auto">
          <a:xfrm>
            <a:off x="5287963" y="2117725"/>
            <a:ext cx="1600200" cy="2044700"/>
            <a:chOff x="2390" y="1706"/>
            <a:chExt cx="1008" cy="1288"/>
          </a:xfrm>
        </p:grpSpPr>
        <p:sp>
          <p:nvSpPr>
            <p:cNvPr id="33" name="AutoShape 6"/>
            <p:cNvSpPr>
              <a:spLocks noChangeArrowheads="1"/>
            </p:cNvSpPr>
            <p:nvPr/>
          </p:nvSpPr>
          <p:spPr bwMode="auto">
            <a:xfrm>
              <a:off x="2390" y="1706"/>
              <a:ext cx="1008" cy="384"/>
            </a:xfrm>
            <a:prstGeom prst="roundRect">
              <a:avLst>
                <a:gd name="adj" fmla="val 16667"/>
              </a:avLst>
            </a:prstGeom>
            <a:solidFill>
              <a:schemeClr val="accent3">
                <a:lumMod val="75000"/>
              </a:schemeClr>
            </a:solidFill>
            <a:ln w="9525">
              <a:solidFill>
                <a:schemeClr val="bg1"/>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dirty="0">
                  <a:solidFill>
                    <a:srgbClr val="000000"/>
                  </a:solidFill>
                </a:rPr>
                <a:t>PAKUTAV </a:t>
              </a:r>
            </a:p>
            <a:p>
              <a:pPr algn="ctr">
                <a:defRPr/>
              </a:pPr>
              <a:r>
                <a:rPr lang="et-EE" sz="1200" dirty="0">
                  <a:solidFill>
                    <a:srgbClr val="000000"/>
                  </a:solidFill>
                </a:rPr>
                <a:t>LISAVÄÄRTUS</a:t>
              </a:r>
              <a:endParaRPr lang="en-US" sz="1200" dirty="0">
                <a:solidFill>
                  <a:srgbClr val="000000"/>
                </a:solidFill>
              </a:endParaRPr>
            </a:p>
          </p:txBody>
        </p:sp>
        <p:sp>
          <p:nvSpPr>
            <p:cNvPr id="34" name="AutoShape 15"/>
            <p:cNvSpPr>
              <a:spLocks noChangeArrowheads="1"/>
            </p:cNvSpPr>
            <p:nvPr/>
          </p:nvSpPr>
          <p:spPr bwMode="auto">
            <a:xfrm>
              <a:off x="2390" y="2092"/>
              <a:ext cx="1008" cy="902"/>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Ülevaade kliendile/</a:t>
              </a:r>
              <a:br>
                <a:rPr lang="et-EE" sz="1200" dirty="0">
                  <a:solidFill>
                    <a:srgbClr val="000000"/>
                  </a:solidFill>
                </a:rPr>
              </a:br>
              <a:r>
                <a:rPr lang="et-EE" sz="1200" dirty="0">
                  <a:solidFill>
                    <a:srgbClr val="000000"/>
                  </a:solidFill>
                </a:rPr>
                <a:t>segmendile pakutavast väärtusest ja toodetest / teenustest</a:t>
              </a:r>
              <a:endParaRPr lang="en-US" sz="1200" dirty="0">
                <a:solidFill>
                  <a:srgbClr val="000000"/>
                </a:solidFill>
              </a:endParaRPr>
            </a:p>
          </p:txBody>
        </p:sp>
      </p:grpSp>
      <p:grpSp>
        <p:nvGrpSpPr>
          <p:cNvPr id="108552" name="Group 8"/>
          <p:cNvGrpSpPr>
            <a:grpSpLocks/>
          </p:cNvGrpSpPr>
          <p:nvPr/>
        </p:nvGrpSpPr>
        <p:grpSpPr bwMode="auto">
          <a:xfrm>
            <a:off x="3406775" y="1143001"/>
            <a:ext cx="1728788" cy="1560513"/>
            <a:chOff x="1205" y="1092"/>
            <a:chExt cx="1008" cy="983"/>
          </a:xfrm>
        </p:grpSpPr>
        <p:sp>
          <p:nvSpPr>
            <p:cNvPr id="31" name="AutoShape 13"/>
            <p:cNvSpPr>
              <a:spLocks noChangeArrowheads="1"/>
            </p:cNvSpPr>
            <p:nvPr/>
          </p:nvSpPr>
          <p:spPr bwMode="auto">
            <a:xfrm>
              <a:off x="1205" y="1092"/>
              <a:ext cx="1008" cy="384"/>
            </a:xfrm>
            <a:prstGeom prst="roundRect">
              <a:avLst>
                <a:gd name="adj" fmla="val 16667"/>
              </a:avLst>
            </a:prstGeom>
            <a:solidFill>
              <a:schemeClr val="accent3">
                <a:lumMod val="75000"/>
              </a:schemeClr>
            </a:solidFill>
            <a:ln w="9525">
              <a:solidFill>
                <a:schemeClr val="accent3">
                  <a:lumMod val="75000"/>
                </a:schemeClr>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1200" dirty="0">
                  <a:solidFill>
                    <a:srgbClr val="000000"/>
                  </a:solidFill>
                </a:rPr>
                <a:t>PARTNER</a:t>
              </a:r>
              <a:r>
                <a:rPr lang="et-EE" sz="1200" dirty="0">
                  <a:solidFill>
                    <a:srgbClr val="000000"/>
                  </a:solidFill>
                </a:rPr>
                <a:t>ID</a:t>
              </a:r>
              <a:endParaRPr lang="en-US" sz="1200" dirty="0">
                <a:solidFill>
                  <a:srgbClr val="000000"/>
                </a:solidFill>
              </a:endParaRPr>
            </a:p>
          </p:txBody>
        </p:sp>
        <p:sp>
          <p:nvSpPr>
            <p:cNvPr id="32" name="AutoShape 16"/>
            <p:cNvSpPr>
              <a:spLocks noChangeArrowheads="1"/>
            </p:cNvSpPr>
            <p:nvPr/>
          </p:nvSpPr>
          <p:spPr bwMode="auto">
            <a:xfrm>
              <a:off x="1205" y="1476"/>
              <a:ext cx="1008" cy="599"/>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cs typeface="Arial" charset="0"/>
                </a:rPr>
                <a:t>Millised / Kes  on vajalikud koostööpartnerid?</a:t>
              </a:r>
              <a:endParaRPr lang="en-US" sz="1200" dirty="0">
                <a:solidFill>
                  <a:srgbClr val="000000"/>
                </a:solidFill>
                <a:cs typeface="Arial" charset="0"/>
              </a:endParaRPr>
            </a:p>
          </p:txBody>
        </p:sp>
      </p:grpSp>
      <p:grpSp>
        <p:nvGrpSpPr>
          <p:cNvPr id="108553" name="Group 9"/>
          <p:cNvGrpSpPr>
            <a:grpSpLocks/>
          </p:cNvGrpSpPr>
          <p:nvPr/>
        </p:nvGrpSpPr>
        <p:grpSpPr bwMode="auto">
          <a:xfrm>
            <a:off x="7185027" y="2819400"/>
            <a:ext cx="1684338" cy="1703388"/>
            <a:chOff x="3585" y="2148"/>
            <a:chExt cx="1061" cy="1073"/>
          </a:xfrm>
        </p:grpSpPr>
        <p:sp>
          <p:nvSpPr>
            <p:cNvPr id="29" name="AutoShape 10"/>
            <p:cNvSpPr>
              <a:spLocks noChangeArrowheads="1"/>
            </p:cNvSpPr>
            <p:nvPr/>
          </p:nvSpPr>
          <p:spPr bwMode="auto">
            <a:xfrm>
              <a:off x="3585" y="2148"/>
              <a:ext cx="1008" cy="257"/>
            </a:xfrm>
            <a:prstGeom prst="roundRect">
              <a:avLst>
                <a:gd name="adj" fmla="val 16667"/>
              </a:avLst>
            </a:prstGeom>
            <a:solidFill>
              <a:schemeClr val="accent3">
                <a:lumMod val="75000"/>
              </a:schemeClr>
            </a:solidFill>
            <a:ln w="9525">
              <a:solidFill>
                <a:schemeClr val="bg1"/>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a:solidFill>
                    <a:srgbClr val="000000"/>
                  </a:solidFill>
                </a:rPr>
                <a:t>MÜÜGIKANAL</a:t>
              </a:r>
              <a:endParaRPr lang="en-US" sz="1200">
                <a:solidFill>
                  <a:srgbClr val="000000"/>
                </a:solidFill>
              </a:endParaRPr>
            </a:p>
          </p:txBody>
        </p:sp>
        <p:sp>
          <p:nvSpPr>
            <p:cNvPr id="30" name="AutoShape 17"/>
            <p:cNvSpPr>
              <a:spLocks noChangeArrowheads="1"/>
            </p:cNvSpPr>
            <p:nvPr/>
          </p:nvSpPr>
          <p:spPr bwMode="auto">
            <a:xfrm>
              <a:off x="3585" y="2405"/>
              <a:ext cx="1061" cy="816"/>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smtClean="0">
                  <a:solidFill>
                    <a:srgbClr val="000000"/>
                  </a:solidFill>
                </a:rPr>
                <a:t>Kommunikatsiooni </a:t>
              </a:r>
              <a:r>
                <a:rPr lang="et-EE" sz="1200" dirty="0">
                  <a:solidFill>
                    <a:srgbClr val="000000"/>
                  </a:solidFill>
                </a:rPr>
                <a:t>ja müügikanalid, mida kasutatakse  toodete/teenuste kättesaadavaks tegemiseks</a:t>
              </a:r>
              <a:endParaRPr lang="en-US" sz="1200" dirty="0">
                <a:solidFill>
                  <a:srgbClr val="000000"/>
                </a:solidFill>
              </a:endParaRPr>
            </a:p>
          </p:txBody>
        </p:sp>
      </p:grpSp>
      <p:grpSp>
        <p:nvGrpSpPr>
          <p:cNvPr id="108554" name="Group 10"/>
          <p:cNvGrpSpPr>
            <a:grpSpLocks/>
          </p:cNvGrpSpPr>
          <p:nvPr/>
        </p:nvGrpSpPr>
        <p:grpSpPr bwMode="auto">
          <a:xfrm>
            <a:off x="3406775" y="2857506"/>
            <a:ext cx="1600200" cy="1628778"/>
            <a:chOff x="1205" y="2172"/>
            <a:chExt cx="1008" cy="1026"/>
          </a:xfrm>
        </p:grpSpPr>
        <p:sp>
          <p:nvSpPr>
            <p:cNvPr id="27" name="AutoShape 11"/>
            <p:cNvSpPr>
              <a:spLocks noChangeArrowheads="1"/>
            </p:cNvSpPr>
            <p:nvPr/>
          </p:nvSpPr>
          <p:spPr bwMode="auto">
            <a:xfrm>
              <a:off x="1205" y="2172"/>
              <a:ext cx="1008" cy="384"/>
            </a:xfrm>
            <a:prstGeom prst="roundRect">
              <a:avLst>
                <a:gd name="adj" fmla="val 16667"/>
              </a:avLst>
            </a:prstGeom>
            <a:solidFill>
              <a:schemeClr val="accent3">
                <a:lumMod val="75000"/>
              </a:schemeClr>
            </a:solidFill>
            <a:ln w="9525">
              <a:solidFill>
                <a:schemeClr val="bg1"/>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dirty="0">
                  <a:solidFill>
                    <a:srgbClr val="000000"/>
                  </a:solidFill>
                </a:rPr>
                <a:t>VÄÄRTUSE LOOMINE </a:t>
              </a:r>
            </a:p>
            <a:p>
              <a:pPr algn="ctr">
                <a:defRPr/>
              </a:pPr>
              <a:r>
                <a:rPr lang="et-EE" sz="1200" dirty="0">
                  <a:solidFill>
                    <a:srgbClr val="000000"/>
                  </a:solidFill>
                </a:rPr>
                <a:t>EHK TEGEVUSED</a:t>
              </a:r>
              <a:endParaRPr lang="en-US" sz="1200" dirty="0">
                <a:solidFill>
                  <a:srgbClr val="000000"/>
                </a:solidFill>
              </a:endParaRPr>
            </a:p>
          </p:txBody>
        </p:sp>
        <p:sp>
          <p:nvSpPr>
            <p:cNvPr id="28" name="AutoShape 18"/>
            <p:cNvSpPr>
              <a:spLocks noChangeArrowheads="1"/>
            </p:cNvSpPr>
            <p:nvPr/>
          </p:nvSpPr>
          <p:spPr bwMode="auto">
            <a:xfrm>
              <a:off x="1205" y="2599"/>
              <a:ext cx="1008" cy="599"/>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Kirjeldab kokkuleppeid, ressursse ja tegevusi, protsesse, mis on vajalikud.</a:t>
              </a:r>
              <a:endParaRPr lang="en-US" sz="1200" dirty="0">
                <a:solidFill>
                  <a:srgbClr val="000000"/>
                </a:solidFill>
              </a:endParaRPr>
            </a:p>
          </p:txBody>
        </p:sp>
      </p:grpSp>
      <p:grpSp>
        <p:nvGrpSpPr>
          <p:cNvPr id="108555" name="Group 11"/>
          <p:cNvGrpSpPr>
            <a:grpSpLocks/>
          </p:cNvGrpSpPr>
          <p:nvPr/>
        </p:nvGrpSpPr>
        <p:grpSpPr bwMode="auto">
          <a:xfrm>
            <a:off x="7185025" y="1143000"/>
            <a:ext cx="1600200" cy="1652588"/>
            <a:chOff x="3585" y="1092"/>
            <a:chExt cx="1008" cy="1041"/>
          </a:xfrm>
        </p:grpSpPr>
        <p:sp>
          <p:nvSpPr>
            <p:cNvPr id="25" name="AutoShape 8"/>
            <p:cNvSpPr>
              <a:spLocks noChangeArrowheads="1"/>
            </p:cNvSpPr>
            <p:nvPr/>
          </p:nvSpPr>
          <p:spPr bwMode="auto">
            <a:xfrm>
              <a:off x="3585" y="1092"/>
              <a:ext cx="1008" cy="315"/>
            </a:xfrm>
            <a:prstGeom prst="roundRect">
              <a:avLst>
                <a:gd name="adj" fmla="val 16667"/>
              </a:avLst>
            </a:prstGeom>
            <a:solidFill>
              <a:schemeClr val="accent3">
                <a:lumMod val="75000"/>
              </a:schemeClr>
            </a:solidFill>
            <a:ln w="9525">
              <a:solidFill>
                <a:schemeClr val="accent3">
                  <a:lumMod val="75000"/>
                </a:schemeClr>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dirty="0">
                  <a:solidFill>
                    <a:srgbClr val="000000"/>
                  </a:solidFill>
                </a:rPr>
                <a:t>KLIENDISUHTED</a:t>
              </a:r>
              <a:endParaRPr lang="en-US" sz="1200" dirty="0">
                <a:solidFill>
                  <a:srgbClr val="000000"/>
                </a:solidFill>
              </a:endParaRPr>
            </a:p>
          </p:txBody>
        </p:sp>
        <p:sp>
          <p:nvSpPr>
            <p:cNvPr id="26" name="AutoShape 19"/>
            <p:cNvSpPr>
              <a:spLocks noChangeArrowheads="1"/>
            </p:cNvSpPr>
            <p:nvPr/>
          </p:nvSpPr>
          <p:spPr bwMode="auto">
            <a:xfrm>
              <a:off x="3585" y="1407"/>
              <a:ext cx="1008" cy="726"/>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Selgitab kliendisuhete juhtimise põhimõtteid  ja kliendisuhete haldamise viise</a:t>
              </a:r>
            </a:p>
          </p:txBody>
        </p:sp>
      </p:grpSp>
      <p:grpSp>
        <p:nvGrpSpPr>
          <p:cNvPr id="108556" name="Group 12"/>
          <p:cNvGrpSpPr>
            <a:grpSpLocks/>
          </p:cNvGrpSpPr>
          <p:nvPr/>
        </p:nvGrpSpPr>
        <p:grpSpPr bwMode="auto">
          <a:xfrm>
            <a:off x="1706563" y="4595814"/>
            <a:ext cx="3300412" cy="1042987"/>
            <a:chOff x="134" y="3267"/>
            <a:chExt cx="2079" cy="657"/>
          </a:xfrm>
        </p:grpSpPr>
        <p:sp>
          <p:nvSpPr>
            <p:cNvPr id="23" name="AutoShape 7"/>
            <p:cNvSpPr>
              <a:spLocks noChangeArrowheads="1"/>
            </p:cNvSpPr>
            <p:nvPr/>
          </p:nvSpPr>
          <p:spPr bwMode="auto">
            <a:xfrm>
              <a:off x="1205" y="3444"/>
              <a:ext cx="1008" cy="384"/>
            </a:xfrm>
            <a:prstGeom prst="roundRect">
              <a:avLst>
                <a:gd name="adj" fmla="val 16667"/>
              </a:avLst>
            </a:prstGeom>
            <a:solidFill>
              <a:schemeClr val="accent3">
                <a:lumMod val="75000"/>
              </a:schemeClr>
            </a:solidFill>
            <a:ln w="9525">
              <a:solidFill>
                <a:schemeClr val="accent3">
                  <a:lumMod val="75000"/>
                </a:schemeClr>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a:solidFill>
                    <a:srgbClr val="000000"/>
                  </a:solidFill>
                </a:rPr>
                <a:t>KULUDE </a:t>
              </a:r>
            </a:p>
            <a:p>
              <a:pPr algn="ctr">
                <a:defRPr/>
              </a:pPr>
              <a:r>
                <a:rPr lang="et-EE" sz="1200">
                  <a:solidFill>
                    <a:srgbClr val="000000"/>
                  </a:solidFill>
                </a:rPr>
                <a:t>STRUKTUUR</a:t>
              </a:r>
              <a:endParaRPr lang="en-US" sz="1200">
                <a:solidFill>
                  <a:srgbClr val="000000"/>
                </a:solidFill>
              </a:endParaRPr>
            </a:p>
          </p:txBody>
        </p:sp>
        <p:sp>
          <p:nvSpPr>
            <p:cNvPr id="24" name="AutoShape 20"/>
            <p:cNvSpPr>
              <a:spLocks noChangeArrowheads="1"/>
            </p:cNvSpPr>
            <p:nvPr/>
          </p:nvSpPr>
          <p:spPr bwMode="auto">
            <a:xfrm>
              <a:off x="134" y="3267"/>
              <a:ext cx="1008" cy="657"/>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Milliseid rahalisi vahendeid ja millal on vaja org. ja infrastruktuuri ülalpidamiseks?</a:t>
              </a:r>
              <a:endParaRPr lang="en-US" sz="1200" dirty="0">
                <a:solidFill>
                  <a:srgbClr val="000000"/>
                </a:solidFill>
              </a:endParaRPr>
            </a:p>
          </p:txBody>
        </p:sp>
      </p:grpSp>
      <p:grpSp>
        <p:nvGrpSpPr>
          <p:cNvPr id="108557" name="Group 13"/>
          <p:cNvGrpSpPr>
            <a:grpSpLocks/>
          </p:cNvGrpSpPr>
          <p:nvPr/>
        </p:nvGrpSpPr>
        <p:grpSpPr bwMode="auto">
          <a:xfrm>
            <a:off x="7185025" y="4687888"/>
            <a:ext cx="3284538" cy="950912"/>
            <a:chOff x="3585" y="3325"/>
            <a:chExt cx="2069" cy="599"/>
          </a:xfrm>
        </p:grpSpPr>
        <p:sp>
          <p:nvSpPr>
            <p:cNvPr id="21" name="AutoShape 14"/>
            <p:cNvSpPr>
              <a:spLocks noChangeArrowheads="1"/>
            </p:cNvSpPr>
            <p:nvPr/>
          </p:nvSpPr>
          <p:spPr bwMode="auto">
            <a:xfrm>
              <a:off x="3585" y="3444"/>
              <a:ext cx="1008" cy="384"/>
            </a:xfrm>
            <a:prstGeom prst="roundRect">
              <a:avLst>
                <a:gd name="adj" fmla="val 16667"/>
              </a:avLst>
            </a:prstGeom>
            <a:solidFill>
              <a:schemeClr val="accent3">
                <a:lumMod val="75000"/>
              </a:schemeClr>
            </a:solidFill>
            <a:ln w="9525">
              <a:solidFill>
                <a:schemeClr val="accent3">
                  <a:lumMod val="75000"/>
                </a:schemeClr>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a:solidFill>
                    <a:srgbClr val="000000"/>
                  </a:solidFill>
                </a:rPr>
                <a:t>TULUDE </a:t>
              </a:r>
            </a:p>
            <a:p>
              <a:pPr algn="ctr">
                <a:defRPr/>
              </a:pPr>
              <a:r>
                <a:rPr lang="et-EE" sz="1200">
                  <a:solidFill>
                    <a:srgbClr val="000000"/>
                  </a:solidFill>
                </a:rPr>
                <a:t>STRUKTUUR</a:t>
              </a:r>
              <a:endParaRPr lang="en-US" sz="1200">
                <a:solidFill>
                  <a:srgbClr val="000000"/>
                </a:solidFill>
              </a:endParaRPr>
            </a:p>
          </p:txBody>
        </p:sp>
        <p:sp>
          <p:nvSpPr>
            <p:cNvPr id="22" name="AutoShape 21"/>
            <p:cNvSpPr>
              <a:spLocks noChangeArrowheads="1"/>
            </p:cNvSpPr>
            <p:nvPr/>
          </p:nvSpPr>
          <p:spPr bwMode="auto">
            <a:xfrm>
              <a:off x="4646" y="3325"/>
              <a:ext cx="1008" cy="599"/>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Kirjeldab tuluallikaid kust raha teenitakse ja laekumiste perioodi</a:t>
              </a:r>
              <a:endParaRPr lang="en-US" sz="1200" dirty="0">
                <a:solidFill>
                  <a:srgbClr val="000000"/>
                </a:solidFill>
              </a:endParaRPr>
            </a:p>
          </p:txBody>
        </p:sp>
      </p:grpSp>
      <p:grpSp>
        <p:nvGrpSpPr>
          <p:cNvPr id="108558" name="Group 14"/>
          <p:cNvGrpSpPr>
            <a:grpSpLocks/>
          </p:cNvGrpSpPr>
          <p:nvPr/>
        </p:nvGrpSpPr>
        <p:grpSpPr bwMode="auto">
          <a:xfrm>
            <a:off x="8869363" y="1676401"/>
            <a:ext cx="1600200" cy="1560513"/>
            <a:chOff x="4646" y="1428"/>
            <a:chExt cx="1008" cy="983"/>
          </a:xfrm>
        </p:grpSpPr>
        <p:sp>
          <p:nvSpPr>
            <p:cNvPr id="19" name="AutoShape 9"/>
            <p:cNvSpPr>
              <a:spLocks noChangeArrowheads="1"/>
            </p:cNvSpPr>
            <p:nvPr/>
          </p:nvSpPr>
          <p:spPr bwMode="auto">
            <a:xfrm>
              <a:off x="4646" y="1428"/>
              <a:ext cx="1008" cy="384"/>
            </a:xfrm>
            <a:prstGeom prst="roundRect">
              <a:avLst>
                <a:gd name="adj" fmla="val 16667"/>
              </a:avLst>
            </a:prstGeom>
            <a:solidFill>
              <a:schemeClr val="accent3">
                <a:lumMod val="75000"/>
              </a:schemeClr>
            </a:solidFill>
            <a:ln w="9525">
              <a:solidFill>
                <a:schemeClr val="bg1"/>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dirty="0">
                  <a:solidFill>
                    <a:srgbClr val="000000"/>
                  </a:solidFill>
                </a:rPr>
                <a:t>SIHTGRUPP</a:t>
              </a:r>
              <a:endParaRPr lang="en-US" sz="1200" dirty="0">
                <a:solidFill>
                  <a:srgbClr val="000000"/>
                </a:solidFill>
              </a:endParaRPr>
            </a:p>
          </p:txBody>
        </p:sp>
        <p:sp>
          <p:nvSpPr>
            <p:cNvPr id="20" name="AutoShape 22"/>
            <p:cNvSpPr>
              <a:spLocks noChangeArrowheads="1"/>
            </p:cNvSpPr>
            <p:nvPr/>
          </p:nvSpPr>
          <p:spPr bwMode="auto">
            <a:xfrm>
              <a:off x="4646" y="1812"/>
              <a:ext cx="1008" cy="599"/>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Kirjeldab kliendigruppe, segmente kellele soovitakse väärtust pakkuda</a:t>
              </a:r>
              <a:endParaRPr lang="en-US" sz="1200" dirty="0">
                <a:solidFill>
                  <a:srgbClr val="000000"/>
                </a:solidFill>
              </a:endParaRPr>
            </a:p>
          </p:txBody>
        </p:sp>
      </p:grpSp>
      <p:grpSp>
        <p:nvGrpSpPr>
          <p:cNvPr id="108559" name="Group 15"/>
          <p:cNvGrpSpPr>
            <a:grpSpLocks/>
          </p:cNvGrpSpPr>
          <p:nvPr/>
        </p:nvGrpSpPr>
        <p:grpSpPr bwMode="auto">
          <a:xfrm>
            <a:off x="1706563" y="1676400"/>
            <a:ext cx="1600200" cy="2127250"/>
            <a:chOff x="134" y="1428"/>
            <a:chExt cx="1008" cy="1340"/>
          </a:xfrm>
        </p:grpSpPr>
        <p:sp>
          <p:nvSpPr>
            <p:cNvPr id="17" name="AutoShape 12"/>
            <p:cNvSpPr>
              <a:spLocks noChangeArrowheads="1"/>
            </p:cNvSpPr>
            <p:nvPr/>
          </p:nvSpPr>
          <p:spPr bwMode="auto">
            <a:xfrm>
              <a:off x="134" y="1428"/>
              <a:ext cx="1008" cy="384"/>
            </a:xfrm>
            <a:prstGeom prst="roundRect">
              <a:avLst>
                <a:gd name="adj" fmla="val 16667"/>
              </a:avLst>
            </a:prstGeom>
            <a:solidFill>
              <a:schemeClr val="accent3">
                <a:lumMod val="75000"/>
              </a:schemeClr>
            </a:solidFill>
            <a:ln w="9525">
              <a:solidFill>
                <a:schemeClr val="bg1"/>
              </a:solidFill>
              <a:round/>
              <a:headEnd/>
              <a:tailEnd/>
            </a:ln>
          </p:spPr>
          <p:txBody>
            <a:bodyPr wrap="none" anchor="ctr"/>
            <a:lstStyle>
              <a:defPPr>
                <a:defRPr lang="et-E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t-EE" sz="1200" dirty="0">
                  <a:solidFill>
                    <a:srgbClr val="000000"/>
                  </a:solidFill>
                </a:rPr>
                <a:t>TUUMOSKUSED ja </a:t>
              </a:r>
            </a:p>
            <a:p>
              <a:pPr algn="ctr">
                <a:defRPr/>
              </a:pPr>
              <a:r>
                <a:rPr lang="et-EE" sz="1200" dirty="0">
                  <a:solidFill>
                    <a:srgbClr val="000000"/>
                  </a:solidFill>
                </a:rPr>
                <a:t>RESSURSID</a:t>
              </a:r>
              <a:endParaRPr lang="en-US" sz="1200" dirty="0">
                <a:solidFill>
                  <a:srgbClr val="000000"/>
                </a:solidFill>
              </a:endParaRPr>
            </a:p>
          </p:txBody>
        </p:sp>
        <p:sp>
          <p:nvSpPr>
            <p:cNvPr id="18" name="AutoShape 23"/>
            <p:cNvSpPr>
              <a:spLocks noChangeArrowheads="1"/>
            </p:cNvSpPr>
            <p:nvPr/>
          </p:nvSpPr>
          <p:spPr bwMode="auto">
            <a:xfrm>
              <a:off x="134" y="1812"/>
              <a:ext cx="1008" cy="956"/>
            </a:xfrm>
            <a:prstGeom prst="roundRect">
              <a:avLst>
                <a:gd name="adj" fmla="val 16667"/>
              </a:avLst>
            </a:prstGeom>
            <a:ln>
              <a:solidFill>
                <a:schemeClr val="accent3">
                  <a:lumMod val="7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defPPr>
                <a:defRPr lang="et-EE"/>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t-EE" sz="1200" dirty="0">
                  <a:solidFill>
                    <a:srgbClr val="000000"/>
                  </a:solidFill>
                </a:rPr>
                <a:t>Vajalikud intellektuaalsed ressursid, mida vajatakse selle ärimudeli teostamiseks, inimesed, personal</a:t>
              </a:r>
            </a:p>
          </p:txBody>
        </p:sp>
      </p:grpSp>
      <p:sp>
        <p:nvSpPr>
          <p:cNvPr id="2" name="TextBox 1"/>
          <p:cNvSpPr txBox="1"/>
          <p:nvPr/>
        </p:nvSpPr>
        <p:spPr>
          <a:xfrm>
            <a:off x="3306764" y="6237312"/>
            <a:ext cx="4949477" cy="369332"/>
          </a:xfrm>
          <a:prstGeom prst="rect">
            <a:avLst/>
          </a:prstGeom>
          <a:noFill/>
        </p:spPr>
        <p:txBody>
          <a:bodyPr wrap="square" rtlCol="0">
            <a:spAutoFit/>
          </a:bodyPr>
          <a:lstStyle/>
          <a:p>
            <a:endParaRPr lang="et-EE" dirty="0"/>
          </a:p>
        </p:txBody>
      </p:sp>
      <p:sp>
        <p:nvSpPr>
          <p:cNvPr id="3" name="TextBox 2"/>
          <p:cNvSpPr txBox="1"/>
          <p:nvPr/>
        </p:nvSpPr>
        <p:spPr>
          <a:xfrm>
            <a:off x="3071664" y="5914147"/>
            <a:ext cx="7056784" cy="646331"/>
          </a:xfrm>
          <a:prstGeom prst="rect">
            <a:avLst/>
          </a:prstGeom>
          <a:noFill/>
        </p:spPr>
        <p:txBody>
          <a:bodyPr wrap="square" rtlCol="0">
            <a:spAutoFit/>
          </a:bodyPr>
          <a:lstStyle/>
          <a:p>
            <a:r>
              <a:rPr lang="et-EE" dirty="0"/>
              <a:t>http://www.youtube.com/watch?v=QoAOzMTLP5s</a:t>
            </a:r>
          </a:p>
          <a:p>
            <a:endParaRPr lang="et-EE" dirty="0"/>
          </a:p>
        </p:txBody>
      </p:sp>
    </p:spTree>
    <p:extLst>
      <p:ext uri="{BB962C8B-B14F-4D97-AF65-F5344CB8AC3E}">
        <p14:creationId xmlns:p14="http://schemas.microsoft.com/office/powerpoint/2010/main" val="26933634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559496" y="164195"/>
            <a:ext cx="7772400" cy="1143000"/>
          </a:xfrm>
        </p:spPr>
        <p:txBody>
          <a:bodyPr/>
          <a:lstStyle/>
          <a:p>
            <a:r>
              <a:rPr lang="et-EE" sz="3600" dirty="0">
                <a:ea typeface="MS PGothic" pitchFamily="34" charset="-128"/>
              </a:rPr>
              <a:t>Kliendi side brändiga </a:t>
            </a:r>
            <a:endParaRPr lang="en-US" sz="3600" dirty="0">
              <a:ea typeface="MS PGothic" pitchFamily="34" charset="-128"/>
            </a:endParaRPr>
          </a:p>
        </p:txBody>
      </p:sp>
      <p:graphicFrame>
        <p:nvGraphicFramePr>
          <p:cNvPr id="13" name="Skemaatiline diagramm 12"/>
          <p:cNvGraphicFramePr/>
          <p:nvPr>
            <p:extLst/>
          </p:nvPr>
        </p:nvGraphicFramePr>
        <p:xfrm>
          <a:off x="1559496" y="1340769"/>
          <a:ext cx="8429038" cy="480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62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81200" y="260350"/>
            <a:ext cx="8229600" cy="1143000"/>
          </a:xfrm>
        </p:spPr>
        <p:txBody>
          <a:bodyPr>
            <a:normAutofit fontScale="90000"/>
          </a:bodyPr>
          <a:lstStyle/>
          <a:p>
            <a:r>
              <a:rPr lang="et-EE" altLang="et-EE" dirty="0" smtClean="0"/>
              <a:t>Väärtuspakkumine ehk </a:t>
            </a:r>
            <a:br>
              <a:rPr lang="et-EE" altLang="et-EE" dirty="0" smtClean="0"/>
            </a:br>
            <a:r>
              <a:rPr lang="et-EE" altLang="et-EE" dirty="0" smtClean="0"/>
              <a:t>väärtuslik pakkumine kliendile</a:t>
            </a:r>
          </a:p>
        </p:txBody>
      </p:sp>
      <p:sp>
        <p:nvSpPr>
          <p:cNvPr id="45059" name="Content Placeholder 2"/>
          <p:cNvSpPr>
            <a:spLocks noGrp="1"/>
          </p:cNvSpPr>
          <p:nvPr>
            <p:ph idx="1"/>
          </p:nvPr>
        </p:nvSpPr>
        <p:spPr>
          <a:xfrm>
            <a:off x="1981200" y="1867653"/>
            <a:ext cx="8229600" cy="3929062"/>
          </a:xfrm>
        </p:spPr>
        <p:txBody>
          <a:bodyPr>
            <a:normAutofit/>
          </a:bodyPr>
          <a:lstStyle/>
          <a:p>
            <a:r>
              <a:rPr lang="et-EE" altLang="et-EE" sz="2400" dirty="0" smtClean="0"/>
              <a:t>Mis on kliendi tegelik vajadus/probleem?</a:t>
            </a: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657364"/>
            <a:ext cx="4751388"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05859" y="6092328"/>
            <a:ext cx="2038121" cy="276999"/>
          </a:xfrm>
          <a:prstGeom prst="rect">
            <a:avLst/>
          </a:prstGeom>
          <a:noFill/>
        </p:spPr>
        <p:txBody>
          <a:bodyPr wrap="square" rtlCol="0">
            <a:spAutoFit/>
          </a:bodyPr>
          <a:lstStyle/>
          <a:p>
            <a:r>
              <a:rPr lang="et-EE" sz="1200" dirty="0" smtClean="0"/>
              <a:t>Allikas: Bain ja Company</a:t>
            </a:r>
            <a:endParaRPr lang="et-EE" sz="1200" dirty="0"/>
          </a:p>
        </p:txBody>
      </p:sp>
    </p:spTree>
    <p:extLst>
      <p:ext uri="{BB962C8B-B14F-4D97-AF65-F5344CB8AC3E}">
        <p14:creationId xmlns:p14="http://schemas.microsoft.com/office/powerpoint/2010/main" val="3500928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394" y="1240671"/>
            <a:ext cx="10058400" cy="3931920"/>
          </a:xfrm>
        </p:spPr>
        <p:txBody>
          <a:bodyPr>
            <a:normAutofit/>
          </a:bodyPr>
          <a:lstStyle/>
          <a:p>
            <a:r>
              <a:rPr lang="et-EE" sz="2400" dirty="0" smtClean="0"/>
              <a:t>Ärge kartke esitada küsimust:  „MIKS ME NII TEEME?“</a:t>
            </a:r>
          </a:p>
          <a:p>
            <a:endParaRPr lang="et-EE" sz="2400" dirty="0"/>
          </a:p>
          <a:p>
            <a:r>
              <a:rPr lang="et-EE" sz="2400" dirty="0" smtClean="0"/>
              <a:t>Ärge unustage küsimast: „MIS OLEKS, KUI ….?“</a:t>
            </a:r>
          </a:p>
          <a:p>
            <a:endParaRPr lang="et-EE" sz="2400" dirty="0"/>
          </a:p>
          <a:p>
            <a:r>
              <a:rPr lang="et-EE" sz="2400" dirty="0" smtClean="0"/>
              <a:t>Ärge unustage küsimast klientidelt: „MIDA TEIE ARVATE, SOOVITE, TUNNETE, VAJATE? MIKS TE TULITE? MIKS TE EI TULE?“</a:t>
            </a:r>
          </a:p>
          <a:p>
            <a:endParaRPr lang="et-EE" sz="2400" dirty="0"/>
          </a:p>
          <a:p>
            <a:r>
              <a:rPr lang="et-EE" sz="2400" b="1" dirty="0" smtClean="0"/>
              <a:t>Ärge kartke ennast korrata, esitades neid küsimusi ikka ja jälle</a:t>
            </a:r>
            <a:r>
              <a:rPr lang="et-EE" sz="2400" dirty="0" smtClean="0"/>
              <a:t>.</a:t>
            </a:r>
            <a:endParaRPr lang="et-EE" sz="2400" dirty="0"/>
          </a:p>
        </p:txBody>
      </p:sp>
    </p:spTree>
    <p:extLst>
      <p:ext uri="{BB962C8B-B14F-4D97-AF65-F5344CB8AC3E}">
        <p14:creationId xmlns:p14="http://schemas.microsoft.com/office/powerpoint/2010/main" val="4175984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769" y="518415"/>
            <a:ext cx="10058400" cy="1371600"/>
          </a:xfrm>
        </p:spPr>
        <p:txBody>
          <a:bodyPr/>
          <a:lstStyle/>
          <a:p>
            <a:r>
              <a:rPr lang="et-EE" dirty="0" smtClean="0"/>
              <a:t>KEDA? MILLES? KUIDAS?</a:t>
            </a:r>
            <a:endParaRPr lang="et-EE" dirty="0"/>
          </a:p>
        </p:txBody>
      </p:sp>
      <p:sp>
        <p:nvSpPr>
          <p:cNvPr id="3" name="Content Placeholder 2"/>
          <p:cNvSpPr>
            <a:spLocks noGrp="1"/>
          </p:cNvSpPr>
          <p:nvPr>
            <p:ph idx="1"/>
          </p:nvPr>
        </p:nvSpPr>
        <p:spPr>
          <a:xfrm>
            <a:off x="1066799" y="2206107"/>
            <a:ext cx="11012905" cy="3931920"/>
          </a:xfrm>
        </p:spPr>
        <p:txBody>
          <a:bodyPr>
            <a:normAutofit/>
          </a:bodyPr>
          <a:lstStyle/>
          <a:p>
            <a:pPr marL="0" indent="0">
              <a:buNone/>
            </a:pPr>
            <a:r>
              <a:rPr lang="et-EE" sz="2400" dirty="0" smtClean="0"/>
              <a:t>Minu ............................... (teenus/toode) aitab ………….....…(kliendirühm)</a:t>
            </a:r>
          </a:p>
          <a:p>
            <a:pPr marL="0" indent="0">
              <a:buNone/>
            </a:pPr>
            <a:endParaRPr lang="et-EE" sz="2400" dirty="0" smtClean="0"/>
          </a:p>
          <a:p>
            <a:pPr marL="0" indent="0">
              <a:buNone/>
            </a:pPr>
            <a:r>
              <a:rPr lang="et-EE" sz="2400" dirty="0" smtClean="0"/>
              <a:t>kes soovib …………………………(kliendi ees olev ülesanne) , </a:t>
            </a:r>
          </a:p>
          <a:p>
            <a:pPr marL="0" indent="0">
              <a:buNone/>
            </a:pPr>
            <a:endParaRPr lang="et-EE" sz="2400" dirty="0" smtClean="0"/>
          </a:p>
          <a:p>
            <a:pPr marL="0" indent="0">
              <a:buNone/>
            </a:pPr>
            <a:r>
              <a:rPr lang="et-EE" sz="2400" dirty="0" smtClean="0"/>
              <a:t>……………………………………(valuvaigisti </a:t>
            </a:r>
            <a:r>
              <a:rPr lang="et-EE" sz="2400" dirty="0" smtClean="0">
                <a:sym typeface="Wingdings" panose="05000000000000000000" pitchFamily="2" charset="2"/>
              </a:rPr>
              <a:t> vähendades, vältides)</a:t>
            </a:r>
          </a:p>
          <a:p>
            <a:pPr marL="0" indent="0">
              <a:buNone/>
            </a:pPr>
            <a:r>
              <a:rPr lang="et-EE" sz="2400" dirty="0" smtClean="0">
                <a:sym typeface="Wingdings" panose="05000000000000000000" pitchFamily="2" charset="2"/>
              </a:rPr>
              <a:t> </a:t>
            </a:r>
          </a:p>
          <a:p>
            <a:pPr marL="0" indent="0">
              <a:buNone/>
            </a:pPr>
            <a:r>
              <a:rPr lang="et-EE" sz="2400" dirty="0" smtClean="0">
                <a:sym typeface="Wingdings" panose="05000000000000000000" pitchFamily="2" charset="2"/>
              </a:rPr>
              <a:t>ja ………………………  (kirss  hüve, võimaldades, hüve suurendades).</a:t>
            </a:r>
            <a:endParaRPr lang="et-EE" sz="2400" dirty="0"/>
          </a:p>
        </p:txBody>
      </p:sp>
    </p:spTree>
    <p:extLst>
      <p:ext uri="{BB962C8B-B14F-4D97-AF65-F5344CB8AC3E}">
        <p14:creationId xmlns:p14="http://schemas.microsoft.com/office/powerpoint/2010/main" val="315116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Aitäh kuulamast ja kaasa mõtlemast! </a:t>
            </a:r>
            <a:r>
              <a:rPr lang="et-EE" dirty="0">
                <a:sym typeface="Wingdings" pitchFamily="2" charset="2"/>
              </a:rPr>
              <a:t></a:t>
            </a:r>
            <a:r>
              <a:rPr lang="et-EE" dirty="0"/>
              <a:t/>
            </a:r>
            <a:br>
              <a:rPr lang="et-EE" dirty="0"/>
            </a:br>
            <a:endParaRPr lang="et-EE" dirty="0"/>
          </a:p>
        </p:txBody>
      </p:sp>
      <p:sp>
        <p:nvSpPr>
          <p:cNvPr id="3" name="Content Placeholder 2"/>
          <p:cNvSpPr>
            <a:spLocks noGrp="1"/>
          </p:cNvSpPr>
          <p:nvPr>
            <p:ph idx="1"/>
          </p:nvPr>
        </p:nvSpPr>
        <p:spPr>
          <a:xfrm>
            <a:off x="2402006" y="2033513"/>
            <a:ext cx="9102606" cy="4674359"/>
          </a:xfrm>
        </p:spPr>
        <p:txBody>
          <a:bodyPr>
            <a:normAutofit lnSpcReduction="10000"/>
          </a:bodyPr>
          <a:lstStyle/>
          <a:p>
            <a:pPr algn="r">
              <a:buNone/>
            </a:pPr>
            <a:endParaRPr lang="et-EE" sz="1200" dirty="0"/>
          </a:p>
          <a:p>
            <a:pPr algn="r">
              <a:buNone/>
            </a:pPr>
            <a:r>
              <a:rPr lang="et-EE" sz="3000" b="1" dirty="0"/>
              <a:t>Ülle Puustusmaa</a:t>
            </a:r>
            <a:br>
              <a:rPr lang="et-EE" sz="3000" b="1" dirty="0"/>
            </a:br>
            <a:r>
              <a:rPr lang="et-EE" sz="3000" dirty="0"/>
              <a:t>BDA Consulting </a:t>
            </a:r>
            <a:r>
              <a:rPr lang="et-EE" sz="3000" dirty="0" smtClean="0"/>
              <a:t>OÜ</a:t>
            </a:r>
          </a:p>
          <a:p>
            <a:pPr algn="r">
              <a:buNone/>
            </a:pPr>
            <a:endParaRPr lang="et-EE" sz="3000" b="1" dirty="0" smtClean="0"/>
          </a:p>
          <a:p>
            <a:pPr algn="r">
              <a:buNone/>
            </a:pPr>
            <a:r>
              <a:rPr lang="et-EE" sz="3000" b="1" dirty="0" smtClean="0">
                <a:solidFill>
                  <a:srgbClr val="D1E00E"/>
                </a:solidFill>
              </a:rPr>
              <a:t>ylle@bda.ee </a:t>
            </a:r>
            <a:r>
              <a:rPr lang="et-EE" sz="3000" b="1" dirty="0" smtClean="0"/>
              <a:t>  </a:t>
            </a:r>
            <a:endParaRPr lang="et-EE" sz="3000" b="1" dirty="0"/>
          </a:p>
          <a:p>
            <a:pPr algn="r">
              <a:buNone/>
            </a:pPr>
            <a:r>
              <a:rPr lang="et-EE" sz="3000" b="1" dirty="0" smtClean="0">
                <a:solidFill>
                  <a:srgbClr val="D1E00E"/>
                </a:solidFill>
              </a:rPr>
              <a:t>yllepuustusmaa@gmail.com</a:t>
            </a:r>
            <a:endParaRPr lang="et-EE" sz="1200" b="1" dirty="0">
              <a:solidFill>
                <a:schemeClr val="tx1"/>
              </a:solidFill>
            </a:endParaRPr>
          </a:p>
          <a:p>
            <a:pPr algn="r">
              <a:buNone/>
            </a:pPr>
            <a:endParaRPr lang="et-EE" sz="2600" dirty="0" smtClean="0">
              <a:solidFill>
                <a:schemeClr val="tx1"/>
              </a:solidFill>
            </a:endParaRPr>
          </a:p>
          <a:p>
            <a:pPr algn="r">
              <a:buNone/>
            </a:pPr>
            <a:r>
              <a:rPr lang="et-EE" sz="2600" dirty="0" smtClean="0">
                <a:solidFill>
                  <a:schemeClr val="tx1"/>
                </a:solidFill>
              </a:rPr>
              <a:t>+ 372 58 </a:t>
            </a:r>
            <a:r>
              <a:rPr lang="et-EE" sz="2600" dirty="0">
                <a:solidFill>
                  <a:schemeClr val="tx1"/>
                </a:solidFill>
              </a:rPr>
              <a:t>040 801</a:t>
            </a:r>
          </a:p>
          <a:p>
            <a:pPr algn="r">
              <a:buNone/>
            </a:pPr>
            <a:r>
              <a:rPr lang="et-EE" sz="2600" dirty="0" smtClean="0"/>
              <a:t>www.bda.ee</a:t>
            </a:r>
            <a:br>
              <a:rPr lang="et-EE" sz="2600" dirty="0" smtClean="0"/>
            </a:br>
            <a:r>
              <a:rPr lang="et-EE" sz="2600" dirty="0" smtClean="0"/>
              <a:t> </a:t>
            </a:r>
            <a:endParaRPr lang="et-EE" sz="2600" dirty="0"/>
          </a:p>
          <a:p>
            <a:pPr marL="0" indent="0">
              <a:buNone/>
            </a:pPr>
            <a:endParaRPr lang="et-EE" dirty="0"/>
          </a:p>
        </p:txBody>
      </p:sp>
      <p:sp>
        <p:nvSpPr>
          <p:cNvPr id="4" name="Content Placeholder 3"/>
          <p:cNvSpPr>
            <a:spLocks noGrp="1"/>
          </p:cNvSpPr>
          <p:nvPr>
            <p:ph sz="quarter" idx="13"/>
          </p:nvPr>
        </p:nvSpPr>
        <p:spPr/>
        <p:txBody>
          <a:bodyPr/>
          <a:lstStyle/>
          <a:p>
            <a:endParaRPr lang="et-EE" dirty="0"/>
          </a:p>
        </p:txBody>
      </p:sp>
    </p:spTree>
    <p:extLst>
      <p:ext uri="{BB962C8B-B14F-4D97-AF65-F5344CB8AC3E}">
        <p14:creationId xmlns:p14="http://schemas.microsoft.com/office/powerpoint/2010/main" val="1395621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6672"/>
            <a:ext cx="8229600" cy="1143000"/>
          </a:xfrm>
        </p:spPr>
        <p:txBody>
          <a:bodyPr/>
          <a:lstStyle/>
          <a:p>
            <a:r>
              <a:rPr lang="et-EE" sz="3600" dirty="0"/>
              <a:t>Sisemised kliendid on ka kliendid</a:t>
            </a:r>
          </a:p>
        </p:txBody>
      </p:sp>
      <p:sp>
        <p:nvSpPr>
          <p:cNvPr id="3" name="Content Placeholder 2"/>
          <p:cNvSpPr>
            <a:spLocks noGrp="1"/>
          </p:cNvSpPr>
          <p:nvPr>
            <p:ph idx="1"/>
          </p:nvPr>
        </p:nvSpPr>
        <p:spPr>
          <a:xfrm>
            <a:off x="1934115" y="1382971"/>
            <a:ext cx="8915400" cy="3777622"/>
          </a:xfrm>
        </p:spPr>
        <p:txBody>
          <a:bodyPr>
            <a:normAutofit/>
          </a:bodyPr>
          <a:lstStyle/>
          <a:p>
            <a:r>
              <a:rPr lang="et-EE" sz="2400" dirty="0" smtClean="0"/>
              <a:t>Organisatsiooni sisesed</a:t>
            </a:r>
          </a:p>
          <a:p>
            <a:r>
              <a:rPr lang="et-EE" sz="2400" dirty="0" smtClean="0"/>
              <a:t>Võrgustiku sisesed</a:t>
            </a:r>
            <a:endParaRPr lang="et-EE" sz="2400" dirty="0"/>
          </a:p>
        </p:txBody>
      </p:sp>
      <p:pic>
        <p:nvPicPr>
          <p:cNvPr id="4" name="Picture 3"/>
          <p:cNvPicPr>
            <a:picLocks noChangeAspect="1"/>
          </p:cNvPicPr>
          <p:nvPr/>
        </p:nvPicPr>
        <p:blipFill>
          <a:blip r:embed="rId2"/>
          <a:stretch>
            <a:fillRect/>
          </a:stretch>
        </p:blipFill>
        <p:spPr>
          <a:xfrm>
            <a:off x="5195881" y="2525971"/>
            <a:ext cx="6488075" cy="3931920"/>
          </a:xfrm>
          <a:prstGeom prst="rect">
            <a:avLst/>
          </a:prstGeom>
        </p:spPr>
      </p:pic>
    </p:spTree>
    <p:extLst>
      <p:ext uri="{BB962C8B-B14F-4D97-AF65-F5344CB8AC3E}">
        <p14:creationId xmlns:p14="http://schemas.microsoft.com/office/powerpoint/2010/main" val="4235558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15564"/>
            <a:ext cx="8911687" cy="675301"/>
          </a:xfrm>
        </p:spPr>
        <p:txBody>
          <a:bodyPr/>
          <a:lstStyle/>
          <a:p>
            <a:r>
              <a:rPr lang="et-EE" dirty="0" smtClean="0"/>
              <a:t>Organisatsioon</a:t>
            </a:r>
            <a:endParaRPr lang="et-E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6603092"/>
              </p:ext>
            </p:extLst>
          </p:nvPr>
        </p:nvGraphicFramePr>
        <p:xfrm>
          <a:off x="2685465" y="1106905"/>
          <a:ext cx="8915400" cy="5277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quarter" idx="13"/>
          </p:nvPr>
        </p:nvSpPr>
        <p:spPr/>
        <p:txBody>
          <a:bodyPr/>
          <a:lstStyle/>
          <a:p>
            <a:endParaRPr lang="et-EE"/>
          </a:p>
        </p:txBody>
      </p:sp>
      <p:sp>
        <p:nvSpPr>
          <p:cNvPr id="6" name="TextBox 5"/>
          <p:cNvSpPr txBox="1"/>
          <p:nvPr/>
        </p:nvSpPr>
        <p:spPr>
          <a:xfrm>
            <a:off x="8181475" y="6593306"/>
            <a:ext cx="4186990" cy="276999"/>
          </a:xfrm>
          <a:prstGeom prst="rect">
            <a:avLst/>
          </a:prstGeom>
          <a:noFill/>
        </p:spPr>
        <p:txBody>
          <a:bodyPr wrap="square" rtlCol="0">
            <a:spAutoFit/>
          </a:bodyPr>
          <a:lstStyle/>
          <a:p>
            <a:r>
              <a:rPr lang="et-EE" sz="1200" dirty="0" smtClean="0"/>
              <a:t>Kristina Mänd „Organisatsiooni arendamine“ ainetel</a:t>
            </a:r>
            <a:endParaRPr lang="et-EE" sz="1200" dirty="0"/>
          </a:p>
        </p:txBody>
      </p:sp>
    </p:spTree>
    <p:extLst>
      <p:ext uri="{BB962C8B-B14F-4D97-AF65-F5344CB8AC3E}">
        <p14:creationId xmlns:p14="http://schemas.microsoft.com/office/powerpoint/2010/main" val="1541112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3843" y="1"/>
            <a:ext cx="11407235" cy="6494218"/>
          </a:xfrm>
          <a:prstGeom prst="rect">
            <a:avLst/>
          </a:prstGeom>
        </p:spPr>
      </p:pic>
      <p:sp>
        <p:nvSpPr>
          <p:cNvPr id="4" name="Content Placeholder 3"/>
          <p:cNvSpPr>
            <a:spLocks noGrp="1"/>
          </p:cNvSpPr>
          <p:nvPr>
            <p:ph sz="quarter" idx="13"/>
          </p:nvPr>
        </p:nvSpPr>
        <p:spPr/>
        <p:txBody>
          <a:bodyPr/>
          <a:lstStyle/>
          <a:p>
            <a:endParaRPr lang="et-EE"/>
          </a:p>
        </p:txBody>
      </p:sp>
      <p:sp>
        <p:nvSpPr>
          <p:cNvPr id="6" name="TextBox 5"/>
          <p:cNvSpPr txBox="1"/>
          <p:nvPr/>
        </p:nvSpPr>
        <p:spPr>
          <a:xfrm>
            <a:off x="9062112" y="6494219"/>
            <a:ext cx="2442499" cy="276999"/>
          </a:xfrm>
          <a:prstGeom prst="rect">
            <a:avLst/>
          </a:prstGeom>
          <a:noFill/>
        </p:spPr>
        <p:txBody>
          <a:bodyPr wrap="square" rtlCol="0">
            <a:spAutoFit/>
          </a:bodyPr>
          <a:lstStyle/>
          <a:p>
            <a:r>
              <a:rPr lang="et-EE" sz="1200" dirty="0" smtClean="0"/>
              <a:t>Allikas: Roger Hobbs ja Self II </a:t>
            </a:r>
            <a:endParaRPr lang="et-EE" sz="1200" dirty="0"/>
          </a:p>
        </p:txBody>
      </p:sp>
    </p:spTree>
    <p:extLst>
      <p:ext uri="{BB962C8B-B14F-4D97-AF65-F5344CB8AC3E}">
        <p14:creationId xmlns:p14="http://schemas.microsoft.com/office/powerpoint/2010/main" val="229329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Olulised küsimused</a:t>
            </a:r>
            <a:endParaRPr lang="et-EE" dirty="0"/>
          </a:p>
        </p:txBody>
      </p:sp>
      <p:sp>
        <p:nvSpPr>
          <p:cNvPr id="3" name="Content Placeholder 2"/>
          <p:cNvSpPr>
            <a:spLocks noGrp="1"/>
          </p:cNvSpPr>
          <p:nvPr>
            <p:ph idx="1"/>
          </p:nvPr>
        </p:nvSpPr>
        <p:spPr>
          <a:xfrm>
            <a:off x="2131332" y="2039620"/>
            <a:ext cx="10058400" cy="3931920"/>
          </a:xfrm>
        </p:spPr>
        <p:txBody>
          <a:bodyPr>
            <a:normAutofit/>
          </a:bodyPr>
          <a:lstStyle/>
          <a:p>
            <a:pPr>
              <a:lnSpc>
                <a:spcPct val="150000"/>
              </a:lnSpc>
            </a:pPr>
            <a:r>
              <a:rPr lang="et-EE" sz="2400" b="1" dirty="0"/>
              <a:t>Miks </a:t>
            </a:r>
            <a:r>
              <a:rPr lang="et-EE" sz="2400" dirty="0"/>
              <a:t>me </a:t>
            </a:r>
            <a:r>
              <a:rPr lang="et-EE" sz="2400" dirty="0" smtClean="0"/>
              <a:t>olemas oleme?</a:t>
            </a:r>
            <a:r>
              <a:rPr lang="et-EE" sz="2400" b="1" dirty="0"/>
              <a:t> Miks</a:t>
            </a:r>
            <a:r>
              <a:rPr lang="et-EE" sz="2400" dirty="0"/>
              <a:t> me seda teeme? </a:t>
            </a:r>
          </a:p>
          <a:p>
            <a:pPr>
              <a:lnSpc>
                <a:spcPct val="150000"/>
              </a:lnSpc>
            </a:pPr>
            <a:r>
              <a:rPr lang="et-EE" sz="2400" b="1" dirty="0" smtClean="0"/>
              <a:t>Mida </a:t>
            </a:r>
            <a:r>
              <a:rPr lang="et-EE" sz="2400" dirty="0" smtClean="0"/>
              <a:t> </a:t>
            </a:r>
            <a:r>
              <a:rPr lang="et-EE" sz="2400" dirty="0"/>
              <a:t>me pakume, </a:t>
            </a:r>
            <a:r>
              <a:rPr lang="et-EE" sz="2400" dirty="0" smtClean="0"/>
              <a:t>mida muuta, öelda </a:t>
            </a:r>
            <a:r>
              <a:rPr lang="et-EE" sz="2400" dirty="0"/>
              <a:t>tahame</a:t>
            </a:r>
            <a:r>
              <a:rPr lang="et-EE" sz="2400" dirty="0" smtClean="0"/>
              <a:t>? </a:t>
            </a:r>
          </a:p>
          <a:p>
            <a:pPr>
              <a:lnSpc>
                <a:spcPct val="150000"/>
              </a:lnSpc>
            </a:pPr>
            <a:r>
              <a:rPr lang="et-EE" sz="2400" b="1" dirty="0"/>
              <a:t>Kes</a:t>
            </a:r>
            <a:r>
              <a:rPr lang="et-EE" sz="2400" dirty="0"/>
              <a:t> nad on?</a:t>
            </a:r>
          </a:p>
          <a:p>
            <a:pPr>
              <a:lnSpc>
                <a:spcPct val="150000"/>
              </a:lnSpc>
            </a:pPr>
            <a:r>
              <a:rPr lang="et-EE" sz="2400" b="1" dirty="0" smtClean="0"/>
              <a:t>Miks</a:t>
            </a:r>
            <a:r>
              <a:rPr lang="et-EE" sz="2400" dirty="0" smtClean="0"/>
              <a:t> nad tulevad?</a:t>
            </a:r>
          </a:p>
          <a:p>
            <a:pPr>
              <a:lnSpc>
                <a:spcPct val="150000"/>
              </a:lnSpc>
            </a:pPr>
            <a:r>
              <a:rPr lang="et-EE" sz="2400" b="1" dirty="0" smtClean="0"/>
              <a:t>Kuidas</a:t>
            </a:r>
            <a:r>
              <a:rPr lang="et-EE" sz="2400" dirty="0" smtClean="0"/>
              <a:t> suhelda ja pakkuda oma väärtusi loomaks positiivset  sidet ja muutust.</a:t>
            </a:r>
            <a:endParaRPr lang="et-EE" sz="2400" dirty="0"/>
          </a:p>
        </p:txBody>
      </p:sp>
      <p:pic>
        <p:nvPicPr>
          <p:cNvPr id="4" name="Picture 2" descr="http://static1.squarespace.com/static/50fc94cfe4b0dc8c8e2edd76/t/54b9899fe4b0b6572f7ffdcc/1421445536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135" y="1"/>
            <a:ext cx="1852863" cy="247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2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TC103457510[[fn=Savon]]</Template>
  <TotalTime>19329</TotalTime>
  <Words>1974</Words>
  <Application>Microsoft Office PowerPoint</Application>
  <PresentationFormat>Widescreen</PresentationFormat>
  <Paragraphs>460</Paragraphs>
  <Slides>52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ＭＳ Ｐゴシック</vt:lpstr>
      <vt:lpstr>ＭＳ Ｐゴシック</vt:lpstr>
      <vt:lpstr>Arial</vt:lpstr>
      <vt:lpstr>Calibri</vt:lpstr>
      <vt:lpstr>Century Gothic</vt:lpstr>
      <vt:lpstr>Wingdings</vt:lpstr>
      <vt:lpstr>Wingdings 3</vt:lpstr>
      <vt:lpstr>1_Blank Presentation</vt:lpstr>
      <vt:lpstr>Wisp</vt:lpstr>
      <vt:lpstr>Kuidas saada heast paremaks ehk sissevaade organisatsiooni arendamisse?  KÜSK infopäevad Tallinn, Tartu, Jõhvi, Viljandi, Kärdla   </vt:lpstr>
      <vt:lpstr>PowerPoint Presentation</vt:lpstr>
      <vt:lpstr>Millest täna räägime?</vt:lpstr>
      <vt:lpstr>Eduka muutuse valem</vt:lpstr>
      <vt:lpstr>Väärtuspakkumine ehk  väärtuslik pakkumine kliendile</vt:lpstr>
      <vt:lpstr>Sisemised kliendid on ka kliendid</vt:lpstr>
      <vt:lpstr>Organisatsioon</vt:lpstr>
      <vt:lpstr>PowerPoint Presentation</vt:lpstr>
      <vt:lpstr>Olulised küsimused</vt:lpstr>
      <vt:lpstr>Mis on Sinu poolt pakutava teenuse tuum/olemus?  Mida „müüd“?   Mis on sinu poolt pakutava väärtus/kasu kliendile?  Mida klient ostab?      </vt:lpstr>
      <vt:lpstr>Kliendikeskne lähenemine</vt:lpstr>
      <vt:lpstr>Väärtuse loomine</vt:lpstr>
      <vt:lpstr>Olukorra analüüs ehk kus me täna seisame?</vt:lpstr>
      <vt:lpstr>Avasta – kogu andmeid, analüüsi</vt:lpstr>
      <vt:lpstr>Eneseanalüüs, enesehindamine</vt:lpstr>
      <vt:lpstr>Enesehindamise küsimustik</vt:lpstr>
      <vt:lpstr>McKinsey võimekuse hindamise tööriist</vt:lpstr>
      <vt:lpstr>Vana hea klassika – SWOT analüüs</vt:lpstr>
      <vt:lpstr>Kalaluudiagramm</vt:lpstr>
      <vt:lpstr>FOOKUS - Millele keskenduda?</vt:lpstr>
      <vt:lpstr>Võimalik fookus</vt:lpstr>
      <vt:lpstr>Kust king pigistab?</vt:lpstr>
      <vt:lpstr>5 miksi meetod</vt:lpstr>
      <vt:lpstr>Pareto analüüs</vt:lpstr>
      <vt:lpstr>PowerPoint Presentation</vt:lpstr>
      <vt:lpstr>Probleemi sõnastamise kriteeriumid</vt:lpstr>
      <vt:lpstr>Keskendu tugevuste võimestamisele</vt:lpstr>
      <vt:lpstr>Tegevuskava</vt:lpstr>
      <vt:lpstr>Arendusprotsessi/arendustegevuse/projekti kavandamine ja elluviimine</vt:lpstr>
      <vt:lpstr>635 meetod lahenduste otsimiseks (brainwriting)</vt:lpstr>
      <vt:lpstr>Õiged valikud on olulised</vt:lpstr>
      <vt:lpstr>Arendusideede/ tegevuste hindamine</vt:lpstr>
      <vt:lpstr>Arendusideede/ tegevuste hindamine (2)</vt:lpstr>
      <vt:lpstr>Meeskond</vt:lpstr>
      <vt:lpstr>Vastutus</vt:lpstr>
      <vt:lpstr>Oli kord .... 4 töötajat meeskonnas</vt:lpstr>
      <vt:lpstr>Arendusprotsessi/arendustegevuse/projekti mõju hindamine</vt:lpstr>
      <vt:lpstr>Kuidas teame, et on tulemus, mõju? Mõõdame.</vt:lpstr>
      <vt:lpstr>PowerPoint Presentation</vt:lpstr>
      <vt:lpstr>Mõõtmise mitu tahku</vt:lpstr>
      <vt:lpstr>Mida see kõik annab?</vt:lpstr>
      <vt:lpstr>Mõned enimesinevad hädad</vt:lpstr>
      <vt:lpstr>Kui usud, et lahendus on olemas,  siis tõenäoliseslt ka leiad selle.  </vt:lpstr>
      <vt:lpstr>Kliendi rahulolu klienditeekonna vältel</vt:lpstr>
      <vt:lpstr>PowerPoint Presentation</vt:lpstr>
      <vt:lpstr>Lõhe organisatsiooni omanike, juhtkonna ja töötajate (sh eesliini töötajate) eesmärkide vahel</vt:lpstr>
      <vt:lpstr>Klientide analüüs</vt:lpstr>
      <vt:lpstr>Ärimudeli disain</vt:lpstr>
      <vt:lpstr>Kliendi side brändiga </vt:lpstr>
      <vt:lpstr>PowerPoint Presentation</vt:lpstr>
      <vt:lpstr>KEDA? MILLES? KUIDAS?</vt:lpstr>
      <vt:lpstr>Aitäh kuulamast ja kaasa mõtlemast!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Kommunikatsioonist</dc:title>
  <dc:creator>ylle</dc:creator>
  <cp:lastModifiedBy>Mari-Liis Dolenko</cp:lastModifiedBy>
  <cp:revision>384</cp:revision>
  <cp:lastPrinted>2014-10-30T15:09:45Z</cp:lastPrinted>
  <dcterms:created xsi:type="dcterms:W3CDTF">2014-09-25T10:39:57Z</dcterms:created>
  <dcterms:modified xsi:type="dcterms:W3CDTF">2015-11-19T10:03:28Z</dcterms:modified>
</cp:coreProperties>
</file>